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15"/>
  </p:notesMasterIdLst>
  <p:sldIdLst>
    <p:sldId id="256" r:id="rId3"/>
    <p:sldId id="257" r:id="rId4"/>
    <p:sldId id="294" r:id="rId5"/>
    <p:sldId id="269" r:id="rId6"/>
    <p:sldId id="278" r:id="rId7"/>
    <p:sldId id="277" r:id="rId8"/>
    <p:sldId id="303" r:id="rId9"/>
    <p:sldId id="262" r:id="rId10"/>
    <p:sldId id="263" r:id="rId11"/>
    <p:sldId id="304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621A36-16FF-4B74-B327-4BFA5937488E}">
          <p14:sldIdLst>
            <p14:sldId id="256"/>
            <p14:sldId id="257"/>
            <p14:sldId id="294"/>
            <p14:sldId id="269"/>
            <p14:sldId id="278"/>
            <p14:sldId id="277"/>
            <p14:sldId id="303"/>
            <p14:sldId id="262"/>
            <p14:sldId id="263"/>
            <p14:sldId id="304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4837"/>
    <a:srgbClr val="A55A43"/>
    <a:srgbClr val="4D6388"/>
    <a:srgbClr val="401C3F"/>
    <a:srgbClr val="F99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29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03027-9702-4C6A-9453-0AF4E70EEBB0}" type="doc">
      <dgm:prSet loTypeId="urn:microsoft.com/office/officeart/2008/layout/CircleAccentTimeline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7246E4-9B93-4DFF-BDA2-8C8427CD12B2}">
      <dgm:prSet phldrT="[Text]" custT="1"/>
      <dgm:spPr/>
      <dgm:t>
        <a:bodyPr/>
        <a:lstStyle/>
        <a:p>
          <a:r>
            <a:rPr lang="en-US" sz="4000" dirty="0"/>
            <a:t>Add</a:t>
          </a:r>
        </a:p>
      </dgm:t>
    </dgm:pt>
    <dgm:pt modelId="{C8C8037F-5B36-4404-9BC8-316FD6A1D67E}" type="parTrans" cxnId="{F2B7231C-2008-4780-98D1-EA9A5923A38F}">
      <dgm:prSet/>
      <dgm:spPr/>
      <dgm:t>
        <a:bodyPr/>
        <a:lstStyle/>
        <a:p>
          <a:endParaRPr lang="en-US" sz="2800"/>
        </a:p>
      </dgm:t>
    </dgm:pt>
    <dgm:pt modelId="{C5EC55B9-E3A1-4D7F-B85A-6DF4B4AE6464}" type="sibTrans" cxnId="{F2B7231C-2008-4780-98D1-EA9A5923A38F}">
      <dgm:prSet/>
      <dgm:spPr/>
      <dgm:t>
        <a:bodyPr/>
        <a:lstStyle/>
        <a:p>
          <a:endParaRPr lang="en-US" sz="2800"/>
        </a:p>
      </dgm:t>
    </dgm:pt>
    <dgm:pt modelId="{E1AB63BC-1683-4F6C-ACD9-CB4DE4C9B39F}">
      <dgm:prSet phldrT="[Text]" custT="1"/>
      <dgm:spPr/>
      <dgm:t>
        <a:bodyPr/>
        <a:lstStyle/>
        <a:p>
          <a:r>
            <a:rPr lang="en-US" sz="1600" dirty="0" err="1"/>
            <a:t>Create_MarvelRivals_Hero</a:t>
          </a:r>
          <a:r>
            <a:rPr lang="en-US" sz="1600" dirty="0"/>
            <a:t>()</a:t>
          </a:r>
        </a:p>
      </dgm:t>
    </dgm:pt>
    <dgm:pt modelId="{4D495B2D-C5C2-496D-BF8B-6807903E5A20}" type="parTrans" cxnId="{60EEC996-D394-4E0C-AE94-B1CCA15FB8C6}">
      <dgm:prSet/>
      <dgm:spPr/>
      <dgm:t>
        <a:bodyPr/>
        <a:lstStyle/>
        <a:p>
          <a:endParaRPr lang="en-US" sz="2800"/>
        </a:p>
      </dgm:t>
    </dgm:pt>
    <dgm:pt modelId="{DD9CC125-2BB3-4506-B31D-98519F37C512}" type="sibTrans" cxnId="{60EEC996-D394-4E0C-AE94-B1CCA15FB8C6}">
      <dgm:prSet/>
      <dgm:spPr/>
      <dgm:t>
        <a:bodyPr/>
        <a:lstStyle/>
        <a:p>
          <a:endParaRPr lang="en-US" sz="2800"/>
        </a:p>
      </dgm:t>
    </dgm:pt>
    <dgm:pt modelId="{AF874133-E3D6-4AF3-84B1-D319E8BBC83E}">
      <dgm:prSet phldrT="[Text]" custT="1"/>
      <dgm:spPr/>
      <dgm:t>
        <a:bodyPr/>
        <a:lstStyle/>
        <a:p>
          <a:r>
            <a:rPr lang="en-US" sz="4000" dirty="0"/>
            <a:t>Remove</a:t>
          </a:r>
        </a:p>
      </dgm:t>
    </dgm:pt>
    <dgm:pt modelId="{EB67E400-D173-415E-8A01-DDA2553B5FF8}" type="parTrans" cxnId="{39BEC68C-A7EE-45C3-8A5C-D5655B388010}">
      <dgm:prSet/>
      <dgm:spPr/>
      <dgm:t>
        <a:bodyPr/>
        <a:lstStyle/>
        <a:p>
          <a:endParaRPr lang="en-US" sz="2800"/>
        </a:p>
      </dgm:t>
    </dgm:pt>
    <dgm:pt modelId="{C7DB3ECC-3BC1-4515-94C2-063730DE78CB}" type="sibTrans" cxnId="{39BEC68C-A7EE-45C3-8A5C-D5655B388010}">
      <dgm:prSet/>
      <dgm:spPr/>
      <dgm:t>
        <a:bodyPr/>
        <a:lstStyle/>
        <a:p>
          <a:endParaRPr lang="en-US" sz="2800"/>
        </a:p>
      </dgm:t>
    </dgm:pt>
    <dgm:pt modelId="{C02684B6-8583-4F07-AE8A-88F2B36FD76E}">
      <dgm:prSet phldrT="[Text]" custT="1"/>
      <dgm:spPr/>
      <dgm:t>
        <a:bodyPr/>
        <a:lstStyle/>
        <a:p>
          <a:r>
            <a:rPr lang="en-US" sz="1600" dirty="0" err="1"/>
            <a:t>RemoveByID</a:t>
          </a:r>
          <a:r>
            <a:rPr lang="en-US" sz="1600" dirty="0"/>
            <a:t>()</a:t>
          </a:r>
        </a:p>
      </dgm:t>
    </dgm:pt>
    <dgm:pt modelId="{D1958006-2CDE-429C-9A5F-D41A5C9E3FC0}" type="parTrans" cxnId="{8F10217A-15B8-46D9-B11E-74CB3639A69D}">
      <dgm:prSet/>
      <dgm:spPr/>
      <dgm:t>
        <a:bodyPr/>
        <a:lstStyle/>
        <a:p>
          <a:endParaRPr lang="en-US" sz="2800"/>
        </a:p>
      </dgm:t>
    </dgm:pt>
    <dgm:pt modelId="{2069FFD9-9EF7-482C-AD99-B63C8096567B}" type="sibTrans" cxnId="{8F10217A-15B8-46D9-B11E-74CB3639A69D}">
      <dgm:prSet/>
      <dgm:spPr/>
      <dgm:t>
        <a:bodyPr/>
        <a:lstStyle/>
        <a:p>
          <a:endParaRPr lang="en-US" sz="2800"/>
        </a:p>
      </dgm:t>
    </dgm:pt>
    <dgm:pt modelId="{816BB598-9D4F-49C3-8AA6-CAA259687124}">
      <dgm:prSet phldrT="[Text]" custT="1"/>
      <dgm:spPr/>
      <dgm:t>
        <a:bodyPr/>
        <a:lstStyle/>
        <a:p>
          <a:r>
            <a:rPr lang="en-US" sz="4000" dirty="0"/>
            <a:t>Update</a:t>
          </a:r>
        </a:p>
      </dgm:t>
    </dgm:pt>
    <dgm:pt modelId="{44250DF9-BD07-44E8-B85E-72042CCA32C7}" type="parTrans" cxnId="{45A99DE5-1B69-4D79-B062-E992E7693518}">
      <dgm:prSet/>
      <dgm:spPr/>
      <dgm:t>
        <a:bodyPr/>
        <a:lstStyle/>
        <a:p>
          <a:endParaRPr lang="en-US" sz="2800"/>
        </a:p>
      </dgm:t>
    </dgm:pt>
    <dgm:pt modelId="{86CA9434-F658-49AA-8CAA-CF2C99CE856E}" type="sibTrans" cxnId="{45A99DE5-1B69-4D79-B062-E992E7693518}">
      <dgm:prSet/>
      <dgm:spPr/>
      <dgm:t>
        <a:bodyPr/>
        <a:lstStyle/>
        <a:p>
          <a:endParaRPr lang="en-US" sz="2800"/>
        </a:p>
      </dgm:t>
    </dgm:pt>
    <dgm:pt modelId="{62035C7C-E5A6-457A-87CE-D09A2716C155}">
      <dgm:prSet phldrT="[Text]" custT="1"/>
      <dgm:spPr/>
      <dgm:t>
        <a:bodyPr/>
        <a:lstStyle/>
        <a:p>
          <a:r>
            <a:rPr lang="en-US" sz="1100" dirty="0" err="1"/>
            <a:t>UpdateMR_Hero</a:t>
          </a:r>
          <a:r>
            <a:rPr lang="en-US" sz="1100" dirty="0"/>
            <a:t>()</a:t>
          </a:r>
        </a:p>
      </dgm:t>
    </dgm:pt>
    <dgm:pt modelId="{3D6E8591-4450-48BD-9283-0019BC80EEA7}" type="parTrans" cxnId="{49691235-8C0D-4A3F-BEA1-1B44E208B06C}">
      <dgm:prSet/>
      <dgm:spPr/>
      <dgm:t>
        <a:bodyPr/>
        <a:lstStyle/>
        <a:p>
          <a:endParaRPr lang="en-US" sz="2800"/>
        </a:p>
      </dgm:t>
    </dgm:pt>
    <dgm:pt modelId="{15705D04-628B-4CA1-90E5-FDA5B83951CD}" type="sibTrans" cxnId="{49691235-8C0D-4A3F-BEA1-1B44E208B06C}">
      <dgm:prSet/>
      <dgm:spPr/>
      <dgm:t>
        <a:bodyPr/>
        <a:lstStyle/>
        <a:p>
          <a:endParaRPr lang="en-US" sz="2800"/>
        </a:p>
      </dgm:t>
    </dgm:pt>
    <dgm:pt modelId="{B2358306-4224-48C0-8690-D4A0F90B0DF3}">
      <dgm:prSet phldrT="[Text]" custT="1"/>
      <dgm:spPr/>
      <dgm:t>
        <a:bodyPr/>
        <a:lstStyle/>
        <a:p>
          <a:r>
            <a:rPr lang="en-US" sz="1600" dirty="0" err="1"/>
            <a:t>GenerateReportByWinRate</a:t>
          </a:r>
          <a:endParaRPr lang="en-US" sz="1600" dirty="0"/>
        </a:p>
      </dgm:t>
    </dgm:pt>
    <dgm:pt modelId="{FBFF8DA3-5512-4AA9-9EEC-DC75AB5E169F}" type="parTrans" cxnId="{BD578B0E-D25E-4CBE-8E22-178007DA6696}">
      <dgm:prSet/>
      <dgm:spPr/>
      <dgm:t>
        <a:bodyPr/>
        <a:lstStyle/>
        <a:p>
          <a:endParaRPr lang="en-US" sz="2800"/>
        </a:p>
      </dgm:t>
    </dgm:pt>
    <dgm:pt modelId="{EA241087-4833-4B12-9ABA-E3FAE4588417}" type="sibTrans" cxnId="{BD578B0E-D25E-4CBE-8E22-178007DA6696}">
      <dgm:prSet/>
      <dgm:spPr/>
      <dgm:t>
        <a:bodyPr/>
        <a:lstStyle/>
        <a:p>
          <a:endParaRPr lang="en-US" sz="2800"/>
        </a:p>
      </dgm:t>
    </dgm:pt>
    <dgm:pt modelId="{3144F48D-575D-4180-86A7-51316F25D5E8}">
      <dgm:prSet phldrT="[Text]" custT="1"/>
      <dgm:spPr/>
      <dgm:t>
        <a:bodyPr/>
        <a:lstStyle/>
        <a:p>
          <a:r>
            <a:rPr lang="en-US" sz="4000" dirty="0"/>
            <a:t>Custom Action</a:t>
          </a:r>
        </a:p>
      </dgm:t>
    </dgm:pt>
    <dgm:pt modelId="{B3F65AE2-B25A-4236-B1D9-1B15BEAFFE67}" type="parTrans" cxnId="{02DA86E5-D8F8-4275-96EC-A7085F5CD628}">
      <dgm:prSet/>
      <dgm:spPr/>
      <dgm:t>
        <a:bodyPr/>
        <a:lstStyle/>
        <a:p>
          <a:endParaRPr lang="en-US" sz="2800"/>
        </a:p>
      </dgm:t>
    </dgm:pt>
    <dgm:pt modelId="{932D2AD1-E039-4CE6-B937-1C36994A37E3}" type="sibTrans" cxnId="{02DA86E5-D8F8-4275-96EC-A7085F5CD628}">
      <dgm:prSet/>
      <dgm:spPr/>
      <dgm:t>
        <a:bodyPr/>
        <a:lstStyle/>
        <a:p>
          <a:endParaRPr lang="en-US" sz="2800"/>
        </a:p>
      </dgm:t>
    </dgm:pt>
    <dgm:pt modelId="{60EB4C24-A3B6-405F-83A3-04B9B9F9ACC3}">
      <dgm:prSet phldrT="[Text]" custT="1"/>
      <dgm:spPr/>
      <dgm:t>
        <a:bodyPr/>
        <a:lstStyle/>
        <a:p>
          <a:r>
            <a:rPr lang="en-US" sz="1600" dirty="0" err="1"/>
            <a:t>Update_Win_Rate</a:t>
          </a:r>
          <a:endParaRPr lang="en-US" sz="1600" dirty="0"/>
        </a:p>
      </dgm:t>
    </dgm:pt>
    <dgm:pt modelId="{F25EFCD4-F595-4F74-A1AF-2125EDF56DA0}" type="parTrans" cxnId="{957622BA-45C7-4EFC-88E9-CC768A85299C}">
      <dgm:prSet/>
      <dgm:spPr/>
      <dgm:t>
        <a:bodyPr/>
        <a:lstStyle/>
        <a:p>
          <a:endParaRPr lang="en-US" sz="2800"/>
        </a:p>
      </dgm:t>
    </dgm:pt>
    <dgm:pt modelId="{80833B71-8C7B-4C68-8F3D-F1FCF50C4DCA}" type="sibTrans" cxnId="{957622BA-45C7-4EFC-88E9-CC768A85299C}">
      <dgm:prSet/>
      <dgm:spPr/>
      <dgm:t>
        <a:bodyPr/>
        <a:lstStyle/>
        <a:p>
          <a:endParaRPr lang="en-US" sz="2800"/>
        </a:p>
      </dgm:t>
    </dgm:pt>
    <dgm:pt modelId="{B2511B07-4B32-41B2-9CDA-7F8E2AA7C091}" type="pres">
      <dgm:prSet presAssocID="{95903027-9702-4C6A-9453-0AF4E70EEBB0}" presName="Name0" presStyleCnt="0">
        <dgm:presLayoutVars>
          <dgm:dir/>
        </dgm:presLayoutVars>
      </dgm:prSet>
      <dgm:spPr/>
    </dgm:pt>
    <dgm:pt modelId="{23BB7FDF-94D9-45FE-A2DB-79AD2CE76415}" type="pres">
      <dgm:prSet presAssocID="{9B7246E4-9B93-4DFF-BDA2-8C8427CD12B2}" presName="parComposite" presStyleCnt="0"/>
      <dgm:spPr/>
    </dgm:pt>
    <dgm:pt modelId="{A14D504F-3281-4158-8852-EB692A9488FA}" type="pres">
      <dgm:prSet presAssocID="{9B7246E4-9B93-4DFF-BDA2-8C8427CD12B2}" presName="parBigCircle" presStyleLbl="node0" presStyleIdx="0" presStyleCnt="4"/>
      <dgm:spPr/>
    </dgm:pt>
    <dgm:pt modelId="{91DE5531-C4AC-4F39-92A7-2553D72B3FA4}" type="pres">
      <dgm:prSet presAssocID="{9B7246E4-9B93-4DFF-BDA2-8C8427CD12B2}" presName="parTx" presStyleLbl="revTx" presStyleIdx="0" presStyleCnt="14"/>
      <dgm:spPr/>
    </dgm:pt>
    <dgm:pt modelId="{9776D9F0-B882-4D95-9B6C-83F0B69530D7}" type="pres">
      <dgm:prSet presAssocID="{9B7246E4-9B93-4DFF-BDA2-8C8427CD12B2}" presName="bSpace" presStyleCnt="0"/>
      <dgm:spPr/>
    </dgm:pt>
    <dgm:pt modelId="{924ED79D-01B7-4EE3-880D-0C1F4F17ED19}" type="pres">
      <dgm:prSet presAssocID="{9B7246E4-9B93-4DFF-BDA2-8C8427CD12B2}" presName="parBackupNorm" presStyleCnt="0"/>
      <dgm:spPr/>
    </dgm:pt>
    <dgm:pt modelId="{1B855089-4FE0-4857-A45D-09CB202BD0EA}" type="pres">
      <dgm:prSet presAssocID="{C5EC55B9-E3A1-4D7F-B85A-6DF4B4AE6464}" presName="parSpace" presStyleCnt="0"/>
      <dgm:spPr/>
    </dgm:pt>
    <dgm:pt modelId="{325D56E5-A1A9-4387-BEBC-14A995E683DD}" type="pres">
      <dgm:prSet presAssocID="{E1AB63BC-1683-4F6C-ACD9-CB4DE4C9B39F}" presName="desBackupLeftNorm" presStyleCnt="0"/>
      <dgm:spPr/>
    </dgm:pt>
    <dgm:pt modelId="{1D0598BD-AD03-4FD5-A506-B28593FE5F18}" type="pres">
      <dgm:prSet presAssocID="{E1AB63BC-1683-4F6C-ACD9-CB4DE4C9B39F}" presName="desComposite" presStyleCnt="0"/>
      <dgm:spPr/>
    </dgm:pt>
    <dgm:pt modelId="{38223A40-4873-4230-AD00-F1D6A81C52E7}" type="pres">
      <dgm:prSet presAssocID="{E1AB63BC-1683-4F6C-ACD9-CB4DE4C9B39F}" presName="desCircle" presStyleLbl="node1" presStyleIdx="0" presStyleCnt="5"/>
      <dgm:spPr/>
    </dgm:pt>
    <dgm:pt modelId="{36914D6D-89B0-461E-824E-7450BB563419}" type="pres">
      <dgm:prSet presAssocID="{E1AB63BC-1683-4F6C-ACD9-CB4DE4C9B39F}" presName="chTx" presStyleLbl="revTx" presStyleIdx="1" presStyleCnt="14"/>
      <dgm:spPr/>
    </dgm:pt>
    <dgm:pt modelId="{C1673C70-2A0B-4122-AE3E-3128A8DC3736}" type="pres">
      <dgm:prSet presAssocID="{E1AB63BC-1683-4F6C-ACD9-CB4DE4C9B39F}" presName="desTx" presStyleLbl="revTx" presStyleIdx="2" presStyleCnt="14">
        <dgm:presLayoutVars>
          <dgm:bulletEnabled val="1"/>
        </dgm:presLayoutVars>
      </dgm:prSet>
      <dgm:spPr/>
    </dgm:pt>
    <dgm:pt modelId="{A7C1359F-1EF1-40DB-A93D-13F9CCCC5873}" type="pres">
      <dgm:prSet presAssocID="{E1AB63BC-1683-4F6C-ACD9-CB4DE4C9B39F}" presName="desBackupRightNorm" presStyleCnt="0"/>
      <dgm:spPr/>
    </dgm:pt>
    <dgm:pt modelId="{5FAE84F8-292B-4592-9646-2C7E1021A37E}" type="pres">
      <dgm:prSet presAssocID="{DD9CC125-2BB3-4506-B31D-98519F37C512}" presName="desSpace" presStyleCnt="0"/>
      <dgm:spPr/>
    </dgm:pt>
    <dgm:pt modelId="{94E4FA6A-E085-4F93-9965-1506D4AC12BE}" type="pres">
      <dgm:prSet presAssocID="{AF874133-E3D6-4AF3-84B1-D319E8BBC83E}" presName="parComposite" presStyleCnt="0"/>
      <dgm:spPr/>
    </dgm:pt>
    <dgm:pt modelId="{BC7864B8-7D1E-4A61-9751-A3F79D48A6D3}" type="pres">
      <dgm:prSet presAssocID="{AF874133-E3D6-4AF3-84B1-D319E8BBC83E}" presName="parBigCircle" presStyleLbl="node0" presStyleIdx="1" presStyleCnt="4"/>
      <dgm:spPr/>
    </dgm:pt>
    <dgm:pt modelId="{43C873C7-B8AA-467A-8E65-305A190481AF}" type="pres">
      <dgm:prSet presAssocID="{AF874133-E3D6-4AF3-84B1-D319E8BBC83E}" presName="parTx" presStyleLbl="revTx" presStyleIdx="3" presStyleCnt="14"/>
      <dgm:spPr/>
    </dgm:pt>
    <dgm:pt modelId="{C484E4CE-02DF-4693-A059-2FA5AC290DD3}" type="pres">
      <dgm:prSet presAssocID="{AF874133-E3D6-4AF3-84B1-D319E8BBC83E}" presName="bSpace" presStyleCnt="0"/>
      <dgm:spPr/>
    </dgm:pt>
    <dgm:pt modelId="{27C87D1D-8598-4124-8471-A2CE4685C1F1}" type="pres">
      <dgm:prSet presAssocID="{AF874133-E3D6-4AF3-84B1-D319E8BBC83E}" presName="parBackupNorm" presStyleCnt="0"/>
      <dgm:spPr/>
    </dgm:pt>
    <dgm:pt modelId="{CA8B7A1A-DEC6-4DDC-9439-3A84587DFCCB}" type="pres">
      <dgm:prSet presAssocID="{C7DB3ECC-3BC1-4515-94C2-063730DE78CB}" presName="parSpace" presStyleCnt="0"/>
      <dgm:spPr/>
    </dgm:pt>
    <dgm:pt modelId="{B3DCFFC9-0CD5-4897-8429-1D348810BAD4}" type="pres">
      <dgm:prSet presAssocID="{C02684B6-8583-4F07-AE8A-88F2B36FD76E}" presName="desBackupLeftNorm" presStyleCnt="0"/>
      <dgm:spPr/>
    </dgm:pt>
    <dgm:pt modelId="{0924590F-36B0-4E7F-B67E-0EDC91BCCEC2}" type="pres">
      <dgm:prSet presAssocID="{C02684B6-8583-4F07-AE8A-88F2B36FD76E}" presName="desComposite" presStyleCnt="0"/>
      <dgm:spPr/>
    </dgm:pt>
    <dgm:pt modelId="{216F0AD9-D36B-4861-803C-340B78F94DF6}" type="pres">
      <dgm:prSet presAssocID="{C02684B6-8583-4F07-AE8A-88F2B36FD76E}" presName="desCircle" presStyleLbl="node1" presStyleIdx="1" presStyleCnt="5"/>
      <dgm:spPr/>
    </dgm:pt>
    <dgm:pt modelId="{E3308964-C2BD-49D5-A7AD-71F9604E4383}" type="pres">
      <dgm:prSet presAssocID="{C02684B6-8583-4F07-AE8A-88F2B36FD76E}" presName="chTx" presStyleLbl="revTx" presStyleIdx="4" presStyleCnt="14"/>
      <dgm:spPr/>
    </dgm:pt>
    <dgm:pt modelId="{1014E5BD-8FB7-4DBE-A194-00B5E2D0EBB5}" type="pres">
      <dgm:prSet presAssocID="{C02684B6-8583-4F07-AE8A-88F2B36FD76E}" presName="desTx" presStyleLbl="revTx" presStyleIdx="5" presStyleCnt="14">
        <dgm:presLayoutVars>
          <dgm:bulletEnabled val="1"/>
        </dgm:presLayoutVars>
      </dgm:prSet>
      <dgm:spPr/>
    </dgm:pt>
    <dgm:pt modelId="{688B1109-24BF-4DDB-8D1D-123BB498B8C2}" type="pres">
      <dgm:prSet presAssocID="{C02684B6-8583-4F07-AE8A-88F2B36FD76E}" presName="desBackupRightNorm" presStyleCnt="0"/>
      <dgm:spPr/>
    </dgm:pt>
    <dgm:pt modelId="{5A144CF1-62E0-418F-BDE7-D068142DB55D}" type="pres">
      <dgm:prSet presAssocID="{2069FFD9-9EF7-482C-AD99-B63C8096567B}" presName="desSpace" presStyleCnt="0"/>
      <dgm:spPr/>
    </dgm:pt>
    <dgm:pt modelId="{EAB8C735-9DB0-40F5-807C-DC4095D2368B}" type="pres">
      <dgm:prSet presAssocID="{816BB598-9D4F-49C3-8AA6-CAA259687124}" presName="parComposite" presStyleCnt="0"/>
      <dgm:spPr/>
    </dgm:pt>
    <dgm:pt modelId="{8246F256-A5ED-4C8D-A358-E45E50ED72BA}" type="pres">
      <dgm:prSet presAssocID="{816BB598-9D4F-49C3-8AA6-CAA259687124}" presName="parBigCircle" presStyleLbl="node0" presStyleIdx="2" presStyleCnt="4"/>
      <dgm:spPr/>
    </dgm:pt>
    <dgm:pt modelId="{0F7EEB43-0766-4D4F-AF0E-DFA8414F7DB0}" type="pres">
      <dgm:prSet presAssocID="{816BB598-9D4F-49C3-8AA6-CAA259687124}" presName="parTx" presStyleLbl="revTx" presStyleIdx="6" presStyleCnt="14"/>
      <dgm:spPr/>
    </dgm:pt>
    <dgm:pt modelId="{A79C01C5-F5FA-48C7-85A7-F748C62B4596}" type="pres">
      <dgm:prSet presAssocID="{816BB598-9D4F-49C3-8AA6-CAA259687124}" presName="bSpace" presStyleCnt="0"/>
      <dgm:spPr/>
    </dgm:pt>
    <dgm:pt modelId="{F0813D89-D515-4B22-BE09-90004FF27466}" type="pres">
      <dgm:prSet presAssocID="{816BB598-9D4F-49C3-8AA6-CAA259687124}" presName="parBackupNorm" presStyleCnt="0"/>
      <dgm:spPr/>
    </dgm:pt>
    <dgm:pt modelId="{A96F2A82-78C3-4DE8-B143-64D95F917BC9}" type="pres">
      <dgm:prSet presAssocID="{86CA9434-F658-49AA-8CAA-CF2C99CE856E}" presName="parSpace" presStyleCnt="0"/>
      <dgm:spPr/>
    </dgm:pt>
    <dgm:pt modelId="{3F8B782B-5012-453B-9039-02A8E88D4C21}" type="pres">
      <dgm:prSet presAssocID="{62035C7C-E5A6-457A-87CE-D09A2716C155}" presName="desBackupLeftNorm" presStyleCnt="0"/>
      <dgm:spPr/>
    </dgm:pt>
    <dgm:pt modelId="{B3FF1D63-F592-4E26-B3A8-8E03AF3767F7}" type="pres">
      <dgm:prSet presAssocID="{62035C7C-E5A6-457A-87CE-D09A2716C155}" presName="desComposite" presStyleCnt="0"/>
      <dgm:spPr/>
    </dgm:pt>
    <dgm:pt modelId="{2388DBDE-8074-4339-B086-8842FC971239}" type="pres">
      <dgm:prSet presAssocID="{62035C7C-E5A6-457A-87CE-D09A2716C155}" presName="desCircle" presStyleLbl="node1" presStyleIdx="2" presStyleCnt="5"/>
      <dgm:spPr/>
    </dgm:pt>
    <dgm:pt modelId="{359B5046-D55D-4992-9330-9D39E1F82AD8}" type="pres">
      <dgm:prSet presAssocID="{62035C7C-E5A6-457A-87CE-D09A2716C155}" presName="chTx" presStyleLbl="revTx" presStyleIdx="7" presStyleCnt="14" custLinFactNeighborY="0"/>
      <dgm:spPr/>
    </dgm:pt>
    <dgm:pt modelId="{B637F2C9-F56B-4B2A-9635-EFE7CEEC2A9A}" type="pres">
      <dgm:prSet presAssocID="{62035C7C-E5A6-457A-87CE-D09A2716C155}" presName="desTx" presStyleLbl="revTx" presStyleIdx="8" presStyleCnt="14">
        <dgm:presLayoutVars>
          <dgm:bulletEnabled val="1"/>
        </dgm:presLayoutVars>
      </dgm:prSet>
      <dgm:spPr/>
    </dgm:pt>
    <dgm:pt modelId="{C19D2518-E285-4B6D-8772-960656D7EAE4}" type="pres">
      <dgm:prSet presAssocID="{62035C7C-E5A6-457A-87CE-D09A2716C155}" presName="desBackupRightNorm" presStyleCnt="0"/>
      <dgm:spPr/>
    </dgm:pt>
    <dgm:pt modelId="{BAA702D9-851D-4619-9FD0-A2BF20A61F60}" type="pres">
      <dgm:prSet presAssocID="{15705D04-628B-4CA1-90E5-FDA5B83951CD}" presName="desSpace" presStyleCnt="0"/>
      <dgm:spPr/>
    </dgm:pt>
    <dgm:pt modelId="{E3B783E3-5CAE-4191-9423-385F3D8756D5}" type="pres">
      <dgm:prSet presAssocID="{3144F48D-575D-4180-86A7-51316F25D5E8}" presName="parComposite" presStyleCnt="0"/>
      <dgm:spPr/>
    </dgm:pt>
    <dgm:pt modelId="{3831743B-760F-46C0-ADE0-00A374ED2BCA}" type="pres">
      <dgm:prSet presAssocID="{3144F48D-575D-4180-86A7-51316F25D5E8}" presName="parBigCircle" presStyleLbl="node0" presStyleIdx="3" presStyleCnt="4"/>
      <dgm:spPr/>
    </dgm:pt>
    <dgm:pt modelId="{2BF5E4F0-87E5-457C-96E5-033C8DC5E68C}" type="pres">
      <dgm:prSet presAssocID="{3144F48D-575D-4180-86A7-51316F25D5E8}" presName="parTx" presStyleLbl="revTx" presStyleIdx="9" presStyleCnt="14"/>
      <dgm:spPr/>
    </dgm:pt>
    <dgm:pt modelId="{3D2E1FA2-00D4-44FC-8D86-A80576B0A6D5}" type="pres">
      <dgm:prSet presAssocID="{3144F48D-575D-4180-86A7-51316F25D5E8}" presName="bSpace" presStyleCnt="0"/>
      <dgm:spPr/>
    </dgm:pt>
    <dgm:pt modelId="{6B5FF3F8-FFF0-4B8D-B5E7-CE5D0C59A3FB}" type="pres">
      <dgm:prSet presAssocID="{3144F48D-575D-4180-86A7-51316F25D5E8}" presName="parBackupNorm" presStyleCnt="0"/>
      <dgm:spPr/>
    </dgm:pt>
    <dgm:pt modelId="{B2416FBF-A996-41D6-8882-993423A791FC}" type="pres">
      <dgm:prSet presAssocID="{932D2AD1-E039-4CE6-B937-1C36994A37E3}" presName="parSpace" presStyleCnt="0"/>
      <dgm:spPr/>
    </dgm:pt>
    <dgm:pt modelId="{B2D2B59B-85D4-46EF-85BC-1943CB61F8EE}" type="pres">
      <dgm:prSet presAssocID="{60EB4C24-A3B6-405F-83A3-04B9B9F9ACC3}" presName="desBackupLeftNorm" presStyleCnt="0"/>
      <dgm:spPr/>
    </dgm:pt>
    <dgm:pt modelId="{3E8B924C-1F8B-4ABB-9CD1-68B045D51231}" type="pres">
      <dgm:prSet presAssocID="{60EB4C24-A3B6-405F-83A3-04B9B9F9ACC3}" presName="desComposite" presStyleCnt="0"/>
      <dgm:spPr/>
    </dgm:pt>
    <dgm:pt modelId="{3D400786-3416-41D6-B8E5-60974A21CB32}" type="pres">
      <dgm:prSet presAssocID="{60EB4C24-A3B6-405F-83A3-04B9B9F9ACC3}" presName="desCircle" presStyleLbl="node1" presStyleIdx="3" presStyleCnt="5"/>
      <dgm:spPr/>
    </dgm:pt>
    <dgm:pt modelId="{5FA89637-1E60-4007-9DB2-9E1635E8815B}" type="pres">
      <dgm:prSet presAssocID="{60EB4C24-A3B6-405F-83A3-04B9B9F9ACC3}" presName="chTx" presStyleLbl="revTx" presStyleIdx="10" presStyleCnt="14"/>
      <dgm:spPr/>
    </dgm:pt>
    <dgm:pt modelId="{A529242B-6534-41A5-BA88-82568F4ECB33}" type="pres">
      <dgm:prSet presAssocID="{60EB4C24-A3B6-405F-83A3-04B9B9F9ACC3}" presName="desTx" presStyleLbl="revTx" presStyleIdx="11" presStyleCnt="14">
        <dgm:presLayoutVars>
          <dgm:bulletEnabled val="1"/>
        </dgm:presLayoutVars>
      </dgm:prSet>
      <dgm:spPr/>
    </dgm:pt>
    <dgm:pt modelId="{E0681272-3C81-4DB9-A893-A5A5C517DC18}" type="pres">
      <dgm:prSet presAssocID="{60EB4C24-A3B6-405F-83A3-04B9B9F9ACC3}" presName="desBackupRightNorm" presStyleCnt="0"/>
      <dgm:spPr/>
    </dgm:pt>
    <dgm:pt modelId="{F4D8C880-CBE5-428B-B182-CF336F030474}" type="pres">
      <dgm:prSet presAssocID="{80833B71-8C7B-4C68-8F3D-F1FCF50C4DCA}" presName="desSpace" presStyleCnt="0"/>
      <dgm:spPr/>
    </dgm:pt>
    <dgm:pt modelId="{F970F0B7-5722-4318-B30E-B74CF0DAC577}" type="pres">
      <dgm:prSet presAssocID="{B2358306-4224-48C0-8690-D4A0F90B0DF3}" presName="desBackupLeftNorm" presStyleCnt="0"/>
      <dgm:spPr/>
    </dgm:pt>
    <dgm:pt modelId="{19E8C5A8-244A-48DD-A5FB-A5F78432E791}" type="pres">
      <dgm:prSet presAssocID="{B2358306-4224-48C0-8690-D4A0F90B0DF3}" presName="desComposite" presStyleCnt="0"/>
      <dgm:spPr/>
    </dgm:pt>
    <dgm:pt modelId="{A1F12700-E9C6-46D8-BA62-C9CE20E0A095}" type="pres">
      <dgm:prSet presAssocID="{B2358306-4224-48C0-8690-D4A0F90B0DF3}" presName="desCircle" presStyleLbl="node1" presStyleIdx="4" presStyleCnt="5"/>
      <dgm:spPr/>
    </dgm:pt>
    <dgm:pt modelId="{05E3157D-E214-4CF4-86E2-2474A209523F}" type="pres">
      <dgm:prSet presAssocID="{B2358306-4224-48C0-8690-D4A0F90B0DF3}" presName="chTx" presStyleLbl="revTx" presStyleIdx="12" presStyleCnt="14"/>
      <dgm:spPr/>
    </dgm:pt>
    <dgm:pt modelId="{989FD482-F6FD-4D3C-9C3A-05295AF64F7D}" type="pres">
      <dgm:prSet presAssocID="{B2358306-4224-48C0-8690-D4A0F90B0DF3}" presName="desTx" presStyleLbl="revTx" presStyleIdx="13" presStyleCnt="14">
        <dgm:presLayoutVars>
          <dgm:bulletEnabled val="1"/>
        </dgm:presLayoutVars>
      </dgm:prSet>
      <dgm:spPr/>
    </dgm:pt>
    <dgm:pt modelId="{96D8C7F3-CBD7-40D4-8CFA-9366B2F7611A}" type="pres">
      <dgm:prSet presAssocID="{B2358306-4224-48C0-8690-D4A0F90B0DF3}" presName="desBackupRightNorm" presStyleCnt="0"/>
      <dgm:spPr/>
    </dgm:pt>
    <dgm:pt modelId="{9842BA20-6BEB-4FDF-A35A-598AD296D0E7}" type="pres">
      <dgm:prSet presAssocID="{EA241087-4833-4B12-9ABA-E3FAE4588417}" presName="desSpace" presStyleCnt="0"/>
      <dgm:spPr/>
    </dgm:pt>
  </dgm:ptLst>
  <dgm:cxnLst>
    <dgm:cxn modelId="{BD578B0E-D25E-4CBE-8E22-178007DA6696}" srcId="{3144F48D-575D-4180-86A7-51316F25D5E8}" destId="{B2358306-4224-48C0-8690-D4A0F90B0DF3}" srcOrd="1" destOrd="0" parTransId="{FBFF8DA3-5512-4AA9-9EEC-DC75AB5E169F}" sibTransId="{EA241087-4833-4B12-9ABA-E3FAE4588417}"/>
    <dgm:cxn modelId="{F2B7231C-2008-4780-98D1-EA9A5923A38F}" srcId="{95903027-9702-4C6A-9453-0AF4E70EEBB0}" destId="{9B7246E4-9B93-4DFF-BDA2-8C8427CD12B2}" srcOrd="0" destOrd="0" parTransId="{C8C8037F-5B36-4404-9BC8-316FD6A1D67E}" sibTransId="{C5EC55B9-E3A1-4D7F-B85A-6DF4B4AE6464}"/>
    <dgm:cxn modelId="{6457C51D-8B46-4CB6-B05D-CF258C1DE817}" type="presOf" srcId="{62035C7C-E5A6-457A-87CE-D09A2716C155}" destId="{359B5046-D55D-4992-9330-9D39E1F82AD8}" srcOrd="0" destOrd="0" presId="urn:microsoft.com/office/officeart/2008/layout/CircleAccentTimeline"/>
    <dgm:cxn modelId="{49691235-8C0D-4A3F-BEA1-1B44E208B06C}" srcId="{816BB598-9D4F-49C3-8AA6-CAA259687124}" destId="{62035C7C-E5A6-457A-87CE-D09A2716C155}" srcOrd="0" destOrd="0" parTransId="{3D6E8591-4450-48BD-9283-0019BC80EEA7}" sibTransId="{15705D04-628B-4CA1-90E5-FDA5B83951CD}"/>
    <dgm:cxn modelId="{4042CC3B-A1BA-4013-860B-B7512C76BCD4}" type="presOf" srcId="{AF874133-E3D6-4AF3-84B1-D319E8BBC83E}" destId="{43C873C7-B8AA-467A-8E65-305A190481AF}" srcOrd="0" destOrd="0" presId="urn:microsoft.com/office/officeart/2008/layout/CircleAccentTimeline"/>
    <dgm:cxn modelId="{D38EF261-F3B0-44DC-8B2B-34EFA737F804}" type="presOf" srcId="{60EB4C24-A3B6-405F-83A3-04B9B9F9ACC3}" destId="{5FA89637-1E60-4007-9DB2-9E1635E8815B}" srcOrd="0" destOrd="0" presId="urn:microsoft.com/office/officeart/2008/layout/CircleAccentTimeline"/>
    <dgm:cxn modelId="{B3DF5476-8B61-47BF-930D-760A69171FCF}" type="presOf" srcId="{95903027-9702-4C6A-9453-0AF4E70EEBB0}" destId="{B2511B07-4B32-41B2-9CDA-7F8E2AA7C091}" srcOrd="0" destOrd="0" presId="urn:microsoft.com/office/officeart/2008/layout/CircleAccentTimeline"/>
    <dgm:cxn modelId="{848FCA56-62FE-4DAD-BB79-E3D49979D44D}" type="presOf" srcId="{C02684B6-8583-4F07-AE8A-88F2B36FD76E}" destId="{E3308964-C2BD-49D5-A7AD-71F9604E4383}" srcOrd="0" destOrd="0" presId="urn:microsoft.com/office/officeart/2008/layout/CircleAccentTimeline"/>
    <dgm:cxn modelId="{8F10217A-15B8-46D9-B11E-74CB3639A69D}" srcId="{AF874133-E3D6-4AF3-84B1-D319E8BBC83E}" destId="{C02684B6-8583-4F07-AE8A-88F2B36FD76E}" srcOrd="0" destOrd="0" parTransId="{D1958006-2CDE-429C-9A5F-D41A5C9E3FC0}" sibTransId="{2069FFD9-9EF7-482C-AD99-B63C8096567B}"/>
    <dgm:cxn modelId="{52BFDA82-A3DF-4E67-9BB8-51788EFF61A5}" type="presOf" srcId="{3144F48D-575D-4180-86A7-51316F25D5E8}" destId="{2BF5E4F0-87E5-457C-96E5-033C8DC5E68C}" srcOrd="0" destOrd="0" presId="urn:microsoft.com/office/officeart/2008/layout/CircleAccentTimeline"/>
    <dgm:cxn modelId="{39BEC68C-A7EE-45C3-8A5C-D5655B388010}" srcId="{95903027-9702-4C6A-9453-0AF4E70EEBB0}" destId="{AF874133-E3D6-4AF3-84B1-D319E8BBC83E}" srcOrd="1" destOrd="0" parTransId="{EB67E400-D173-415E-8A01-DDA2553B5FF8}" sibTransId="{C7DB3ECC-3BC1-4515-94C2-063730DE78CB}"/>
    <dgm:cxn modelId="{60EEC996-D394-4E0C-AE94-B1CCA15FB8C6}" srcId="{9B7246E4-9B93-4DFF-BDA2-8C8427CD12B2}" destId="{E1AB63BC-1683-4F6C-ACD9-CB4DE4C9B39F}" srcOrd="0" destOrd="0" parTransId="{4D495B2D-C5C2-496D-BF8B-6807903E5A20}" sibTransId="{DD9CC125-2BB3-4506-B31D-98519F37C512}"/>
    <dgm:cxn modelId="{E9DD0DB5-613A-4E04-83F7-17CEC566CF22}" type="presOf" srcId="{816BB598-9D4F-49C3-8AA6-CAA259687124}" destId="{0F7EEB43-0766-4D4F-AF0E-DFA8414F7DB0}" srcOrd="0" destOrd="0" presId="urn:microsoft.com/office/officeart/2008/layout/CircleAccentTimeline"/>
    <dgm:cxn modelId="{957622BA-45C7-4EFC-88E9-CC768A85299C}" srcId="{3144F48D-575D-4180-86A7-51316F25D5E8}" destId="{60EB4C24-A3B6-405F-83A3-04B9B9F9ACC3}" srcOrd="0" destOrd="0" parTransId="{F25EFCD4-F595-4F74-A1AF-2125EDF56DA0}" sibTransId="{80833B71-8C7B-4C68-8F3D-F1FCF50C4DCA}"/>
    <dgm:cxn modelId="{B9194ABB-8F19-4B96-9690-B9CFF3AC5770}" type="presOf" srcId="{9B7246E4-9B93-4DFF-BDA2-8C8427CD12B2}" destId="{91DE5531-C4AC-4F39-92A7-2553D72B3FA4}" srcOrd="0" destOrd="0" presId="urn:microsoft.com/office/officeart/2008/layout/CircleAccentTimeline"/>
    <dgm:cxn modelId="{D35064D0-59C3-4B21-ACB8-DE04D3677D66}" type="presOf" srcId="{E1AB63BC-1683-4F6C-ACD9-CB4DE4C9B39F}" destId="{36914D6D-89B0-461E-824E-7450BB563419}" srcOrd="0" destOrd="0" presId="urn:microsoft.com/office/officeart/2008/layout/CircleAccentTimeline"/>
    <dgm:cxn modelId="{02DA86E5-D8F8-4275-96EC-A7085F5CD628}" srcId="{95903027-9702-4C6A-9453-0AF4E70EEBB0}" destId="{3144F48D-575D-4180-86A7-51316F25D5E8}" srcOrd="3" destOrd="0" parTransId="{B3F65AE2-B25A-4236-B1D9-1B15BEAFFE67}" sibTransId="{932D2AD1-E039-4CE6-B937-1C36994A37E3}"/>
    <dgm:cxn modelId="{45A99DE5-1B69-4D79-B062-E992E7693518}" srcId="{95903027-9702-4C6A-9453-0AF4E70EEBB0}" destId="{816BB598-9D4F-49C3-8AA6-CAA259687124}" srcOrd="2" destOrd="0" parTransId="{44250DF9-BD07-44E8-B85E-72042CCA32C7}" sibTransId="{86CA9434-F658-49AA-8CAA-CF2C99CE856E}"/>
    <dgm:cxn modelId="{DFC258E6-635F-473F-B994-1493E1F586ED}" type="presOf" srcId="{B2358306-4224-48C0-8690-D4A0F90B0DF3}" destId="{05E3157D-E214-4CF4-86E2-2474A209523F}" srcOrd="0" destOrd="0" presId="urn:microsoft.com/office/officeart/2008/layout/CircleAccentTimeline"/>
    <dgm:cxn modelId="{7D5C54AE-8AAA-4BC3-8BF0-A2E58DBEB6B0}" type="presParOf" srcId="{B2511B07-4B32-41B2-9CDA-7F8E2AA7C091}" destId="{23BB7FDF-94D9-45FE-A2DB-79AD2CE76415}" srcOrd="0" destOrd="0" presId="urn:microsoft.com/office/officeart/2008/layout/CircleAccentTimeline"/>
    <dgm:cxn modelId="{C52F3B14-C115-4991-88B0-BB2156AF18F5}" type="presParOf" srcId="{23BB7FDF-94D9-45FE-A2DB-79AD2CE76415}" destId="{A14D504F-3281-4158-8852-EB692A9488FA}" srcOrd="0" destOrd="0" presId="urn:microsoft.com/office/officeart/2008/layout/CircleAccentTimeline"/>
    <dgm:cxn modelId="{7586B8E0-7215-4D08-8DAE-85386660FE0E}" type="presParOf" srcId="{23BB7FDF-94D9-45FE-A2DB-79AD2CE76415}" destId="{91DE5531-C4AC-4F39-92A7-2553D72B3FA4}" srcOrd="1" destOrd="0" presId="urn:microsoft.com/office/officeart/2008/layout/CircleAccentTimeline"/>
    <dgm:cxn modelId="{7E68AC47-F636-4494-8CCA-6CB41CD25D48}" type="presParOf" srcId="{23BB7FDF-94D9-45FE-A2DB-79AD2CE76415}" destId="{9776D9F0-B882-4D95-9B6C-83F0B69530D7}" srcOrd="2" destOrd="0" presId="urn:microsoft.com/office/officeart/2008/layout/CircleAccentTimeline"/>
    <dgm:cxn modelId="{5E55B329-EC0D-41BE-AF3E-CB00540DA1DE}" type="presParOf" srcId="{B2511B07-4B32-41B2-9CDA-7F8E2AA7C091}" destId="{924ED79D-01B7-4EE3-880D-0C1F4F17ED19}" srcOrd="1" destOrd="0" presId="urn:microsoft.com/office/officeart/2008/layout/CircleAccentTimeline"/>
    <dgm:cxn modelId="{E46B968E-E057-4C40-AEB8-0153D5EFFAC7}" type="presParOf" srcId="{B2511B07-4B32-41B2-9CDA-7F8E2AA7C091}" destId="{1B855089-4FE0-4857-A45D-09CB202BD0EA}" srcOrd="2" destOrd="0" presId="urn:microsoft.com/office/officeart/2008/layout/CircleAccentTimeline"/>
    <dgm:cxn modelId="{EDF499B3-F83C-428F-B0B9-66BFAC71B6A7}" type="presParOf" srcId="{B2511B07-4B32-41B2-9CDA-7F8E2AA7C091}" destId="{325D56E5-A1A9-4387-BEBC-14A995E683DD}" srcOrd="3" destOrd="0" presId="urn:microsoft.com/office/officeart/2008/layout/CircleAccentTimeline"/>
    <dgm:cxn modelId="{52263D54-7996-4455-9CD6-B58443781F96}" type="presParOf" srcId="{B2511B07-4B32-41B2-9CDA-7F8E2AA7C091}" destId="{1D0598BD-AD03-4FD5-A506-B28593FE5F18}" srcOrd="4" destOrd="0" presId="urn:microsoft.com/office/officeart/2008/layout/CircleAccentTimeline"/>
    <dgm:cxn modelId="{1E710083-BA29-4817-9CF4-2F371D5BAA6C}" type="presParOf" srcId="{1D0598BD-AD03-4FD5-A506-B28593FE5F18}" destId="{38223A40-4873-4230-AD00-F1D6A81C52E7}" srcOrd="0" destOrd="0" presId="urn:microsoft.com/office/officeart/2008/layout/CircleAccentTimeline"/>
    <dgm:cxn modelId="{EF3B61FA-F194-4C04-A733-22BAE587DE19}" type="presParOf" srcId="{1D0598BD-AD03-4FD5-A506-B28593FE5F18}" destId="{36914D6D-89B0-461E-824E-7450BB563419}" srcOrd="1" destOrd="0" presId="urn:microsoft.com/office/officeart/2008/layout/CircleAccentTimeline"/>
    <dgm:cxn modelId="{556D2A67-B065-4110-9062-FDAC7C64AB5B}" type="presParOf" srcId="{1D0598BD-AD03-4FD5-A506-B28593FE5F18}" destId="{C1673C70-2A0B-4122-AE3E-3128A8DC3736}" srcOrd="2" destOrd="0" presId="urn:microsoft.com/office/officeart/2008/layout/CircleAccentTimeline"/>
    <dgm:cxn modelId="{689B1B70-CDC1-4C79-A6E9-C1F8D45C293C}" type="presParOf" srcId="{B2511B07-4B32-41B2-9CDA-7F8E2AA7C091}" destId="{A7C1359F-1EF1-40DB-A93D-13F9CCCC5873}" srcOrd="5" destOrd="0" presId="urn:microsoft.com/office/officeart/2008/layout/CircleAccentTimeline"/>
    <dgm:cxn modelId="{3275D23C-1B1C-4676-92F3-619D37934780}" type="presParOf" srcId="{B2511B07-4B32-41B2-9CDA-7F8E2AA7C091}" destId="{5FAE84F8-292B-4592-9646-2C7E1021A37E}" srcOrd="6" destOrd="0" presId="urn:microsoft.com/office/officeart/2008/layout/CircleAccentTimeline"/>
    <dgm:cxn modelId="{8A807E67-4D1A-404E-9141-DB98EB93D769}" type="presParOf" srcId="{B2511B07-4B32-41B2-9CDA-7F8E2AA7C091}" destId="{94E4FA6A-E085-4F93-9965-1506D4AC12BE}" srcOrd="7" destOrd="0" presId="urn:microsoft.com/office/officeart/2008/layout/CircleAccentTimeline"/>
    <dgm:cxn modelId="{6218F3DA-B5A1-409A-8E9C-FACECFF7FFE5}" type="presParOf" srcId="{94E4FA6A-E085-4F93-9965-1506D4AC12BE}" destId="{BC7864B8-7D1E-4A61-9751-A3F79D48A6D3}" srcOrd="0" destOrd="0" presId="urn:microsoft.com/office/officeart/2008/layout/CircleAccentTimeline"/>
    <dgm:cxn modelId="{8B25EA8F-9704-4D84-84B3-E8D84DE14815}" type="presParOf" srcId="{94E4FA6A-E085-4F93-9965-1506D4AC12BE}" destId="{43C873C7-B8AA-467A-8E65-305A190481AF}" srcOrd="1" destOrd="0" presId="urn:microsoft.com/office/officeart/2008/layout/CircleAccentTimeline"/>
    <dgm:cxn modelId="{02922974-4040-47F4-81CE-D6869A72E16B}" type="presParOf" srcId="{94E4FA6A-E085-4F93-9965-1506D4AC12BE}" destId="{C484E4CE-02DF-4693-A059-2FA5AC290DD3}" srcOrd="2" destOrd="0" presId="urn:microsoft.com/office/officeart/2008/layout/CircleAccentTimeline"/>
    <dgm:cxn modelId="{774B1103-D5AF-4115-9CAA-98F8B104076D}" type="presParOf" srcId="{B2511B07-4B32-41B2-9CDA-7F8E2AA7C091}" destId="{27C87D1D-8598-4124-8471-A2CE4685C1F1}" srcOrd="8" destOrd="0" presId="urn:microsoft.com/office/officeart/2008/layout/CircleAccentTimeline"/>
    <dgm:cxn modelId="{B9CE60AE-F8FF-495A-B93A-54DB2CA11DF3}" type="presParOf" srcId="{B2511B07-4B32-41B2-9CDA-7F8E2AA7C091}" destId="{CA8B7A1A-DEC6-4DDC-9439-3A84587DFCCB}" srcOrd="9" destOrd="0" presId="urn:microsoft.com/office/officeart/2008/layout/CircleAccentTimeline"/>
    <dgm:cxn modelId="{320F3264-49F3-4324-8DA0-C29E66E5B31A}" type="presParOf" srcId="{B2511B07-4B32-41B2-9CDA-7F8E2AA7C091}" destId="{B3DCFFC9-0CD5-4897-8429-1D348810BAD4}" srcOrd="10" destOrd="0" presId="urn:microsoft.com/office/officeart/2008/layout/CircleAccentTimeline"/>
    <dgm:cxn modelId="{772A8716-2E48-4057-9C0C-23EFDDC94C90}" type="presParOf" srcId="{B2511B07-4B32-41B2-9CDA-7F8E2AA7C091}" destId="{0924590F-36B0-4E7F-B67E-0EDC91BCCEC2}" srcOrd="11" destOrd="0" presId="urn:microsoft.com/office/officeart/2008/layout/CircleAccentTimeline"/>
    <dgm:cxn modelId="{E731D421-64B0-4D76-8761-C33C09E0BEB0}" type="presParOf" srcId="{0924590F-36B0-4E7F-B67E-0EDC91BCCEC2}" destId="{216F0AD9-D36B-4861-803C-340B78F94DF6}" srcOrd="0" destOrd="0" presId="urn:microsoft.com/office/officeart/2008/layout/CircleAccentTimeline"/>
    <dgm:cxn modelId="{C463F52E-1BB7-46E3-9D74-284F7C87B2F9}" type="presParOf" srcId="{0924590F-36B0-4E7F-B67E-0EDC91BCCEC2}" destId="{E3308964-C2BD-49D5-A7AD-71F9604E4383}" srcOrd="1" destOrd="0" presId="urn:microsoft.com/office/officeart/2008/layout/CircleAccentTimeline"/>
    <dgm:cxn modelId="{3597487D-53D5-476E-8AEA-F2BC2030C87B}" type="presParOf" srcId="{0924590F-36B0-4E7F-B67E-0EDC91BCCEC2}" destId="{1014E5BD-8FB7-4DBE-A194-00B5E2D0EBB5}" srcOrd="2" destOrd="0" presId="urn:microsoft.com/office/officeart/2008/layout/CircleAccentTimeline"/>
    <dgm:cxn modelId="{FB360674-ECB1-4489-8AAF-C9617080670E}" type="presParOf" srcId="{B2511B07-4B32-41B2-9CDA-7F8E2AA7C091}" destId="{688B1109-24BF-4DDB-8D1D-123BB498B8C2}" srcOrd="12" destOrd="0" presId="urn:microsoft.com/office/officeart/2008/layout/CircleAccentTimeline"/>
    <dgm:cxn modelId="{1954B86E-1E89-44E8-8961-48B88FABEC16}" type="presParOf" srcId="{B2511B07-4B32-41B2-9CDA-7F8E2AA7C091}" destId="{5A144CF1-62E0-418F-BDE7-D068142DB55D}" srcOrd="13" destOrd="0" presId="urn:microsoft.com/office/officeart/2008/layout/CircleAccentTimeline"/>
    <dgm:cxn modelId="{9A4DC124-4DBA-4CFD-8CA7-7ADAB69F02BB}" type="presParOf" srcId="{B2511B07-4B32-41B2-9CDA-7F8E2AA7C091}" destId="{EAB8C735-9DB0-40F5-807C-DC4095D2368B}" srcOrd="14" destOrd="0" presId="urn:microsoft.com/office/officeart/2008/layout/CircleAccentTimeline"/>
    <dgm:cxn modelId="{E11F9A5B-F5FF-4B5F-B943-970CBF5DEDD2}" type="presParOf" srcId="{EAB8C735-9DB0-40F5-807C-DC4095D2368B}" destId="{8246F256-A5ED-4C8D-A358-E45E50ED72BA}" srcOrd="0" destOrd="0" presId="urn:microsoft.com/office/officeart/2008/layout/CircleAccentTimeline"/>
    <dgm:cxn modelId="{EF5DC224-B3A3-41AD-8E97-9257EE7DD799}" type="presParOf" srcId="{EAB8C735-9DB0-40F5-807C-DC4095D2368B}" destId="{0F7EEB43-0766-4D4F-AF0E-DFA8414F7DB0}" srcOrd="1" destOrd="0" presId="urn:microsoft.com/office/officeart/2008/layout/CircleAccentTimeline"/>
    <dgm:cxn modelId="{8BB9F8E8-A7E3-409E-ACFE-A56B8FF4769E}" type="presParOf" srcId="{EAB8C735-9DB0-40F5-807C-DC4095D2368B}" destId="{A79C01C5-F5FA-48C7-85A7-F748C62B4596}" srcOrd="2" destOrd="0" presId="urn:microsoft.com/office/officeart/2008/layout/CircleAccentTimeline"/>
    <dgm:cxn modelId="{803B133E-4CEF-45BE-8969-4F00A0A3822B}" type="presParOf" srcId="{B2511B07-4B32-41B2-9CDA-7F8E2AA7C091}" destId="{F0813D89-D515-4B22-BE09-90004FF27466}" srcOrd="15" destOrd="0" presId="urn:microsoft.com/office/officeart/2008/layout/CircleAccentTimeline"/>
    <dgm:cxn modelId="{DBCAC374-A7B3-4353-9B91-C59ED2C26B8A}" type="presParOf" srcId="{B2511B07-4B32-41B2-9CDA-7F8E2AA7C091}" destId="{A96F2A82-78C3-4DE8-B143-64D95F917BC9}" srcOrd="16" destOrd="0" presId="urn:microsoft.com/office/officeart/2008/layout/CircleAccentTimeline"/>
    <dgm:cxn modelId="{5686C230-DEB1-4C31-A837-B0B71F44F637}" type="presParOf" srcId="{B2511B07-4B32-41B2-9CDA-7F8E2AA7C091}" destId="{3F8B782B-5012-453B-9039-02A8E88D4C21}" srcOrd="17" destOrd="0" presId="urn:microsoft.com/office/officeart/2008/layout/CircleAccentTimeline"/>
    <dgm:cxn modelId="{6911DF72-5555-4585-A3B4-B978B3521FA4}" type="presParOf" srcId="{B2511B07-4B32-41B2-9CDA-7F8E2AA7C091}" destId="{B3FF1D63-F592-4E26-B3A8-8E03AF3767F7}" srcOrd="18" destOrd="0" presId="urn:microsoft.com/office/officeart/2008/layout/CircleAccentTimeline"/>
    <dgm:cxn modelId="{CC1BA574-5539-4BD0-8381-F727DB15C90C}" type="presParOf" srcId="{B3FF1D63-F592-4E26-B3A8-8E03AF3767F7}" destId="{2388DBDE-8074-4339-B086-8842FC971239}" srcOrd="0" destOrd="0" presId="urn:microsoft.com/office/officeart/2008/layout/CircleAccentTimeline"/>
    <dgm:cxn modelId="{B23FC022-0825-4B37-A3EA-773FA90540B6}" type="presParOf" srcId="{B3FF1D63-F592-4E26-B3A8-8E03AF3767F7}" destId="{359B5046-D55D-4992-9330-9D39E1F82AD8}" srcOrd="1" destOrd="0" presId="urn:microsoft.com/office/officeart/2008/layout/CircleAccentTimeline"/>
    <dgm:cxn modelId="{907D0704-31D5-4C8E-ADDE-E07E36EC9CC2}" type="presParOf" srcId="{B3FF1D63-F592-4E26-B3A8-8E03AF3767F7}" destId="{B637F2C9-F56B-4B2A-9635-EFE7CEEC2A9A}" srcOrd="2" destOrd="0" presId="urn:microsoft.com/office/officeart/2008/layout/CircleAccentTimeline"/>
    <dgm:cxn modelId="{BA27B797-493D-428C-9121-36BDBA4BA5BD}" type="presParOf" srcId="{B2511B07-4B32-41B2-9CDA-7F8E2AA7C091}" destId="{C19D2518-E285-4B6D-8772-960656D7EAE4}" srcOrd="19" destOrd="0" presId="urn:microsoft.com/office/officeart/2008/layout/CircleAccentTimeline"/>
    <dgm:cxn modelId="{B958501E-0E06-4542-BEE8-197325D6CDE4}" type="presParOf" srcId="{B2511B07-4B32-41B2-9CDA-7F8E2AA7C091}" destId="{BAA702D9-851D-4619-9FD0-A2BF20A61F60}" srcOrd="20" destOrd="0" presId="urn:microsoft.com/office/officeart/2008/layout/CircleAccentTimeline"/>
    <dgm:cxn modelId="{292D3416-33CB-4601-8544-C762C5570138}" type="presParOf" srcId="{B2511B07-4B32-41B2-9CDA-7F8E2AA7C091}" destId="{E3B783E3-5CAE-4191-9423-385F3D8756D5}" srcOrd="21" destOrd="0" presId="urn:microsoft.com/office/officeart/2008/layout/CircleAccentTimeline"/>
    <dgm:cxn modelId="{C6A23464-59BF-4668-8D97-10288133A95C}" type="presParOf" srcId="{E3B783E3-5CAE-4191-9423-385F3D8756D5}" destId="{3831743B-760F-46C0-ADE0-00A374ED2BCA}" srcOrd="0" destOrd="0" presId="urn:microsoft.com/office/officeart/2008/layout/CircleAccentTimeline"/>
    <dgm:cxn modelId="{4DE54E09-D8EC-40AA-B408-77463707D765}" type="presParOf" srcId="{E3B783E3-5CAE-4191-9423-385F3D8756D5}" destId="{2BF5E4F0-87E5-457C-96E5-033C8DC5E68C}" srcOrd="1" destOrd="0" presId="urn:microsoft.com/office/officeart/2008/layout/CircleAccentTimeline"/>
    <dgm:cxn modelId="{B32D1B57-78D7-4C8A-8799-1595939A4F6B}" type="presParOf" srcId="{E3B783E3-5CAE-4191-9423-385F3D8756D5}" destId="{3D2E1FA2-00D4-44FC-8D86-A80576B0A6D5}" srcOrd="2" destOrd="0" presId="urn:microsoft.com/office/officeart/2008/layout/CircleAccentTimeline"/>
    <dgm:cxn modelId="{606F0B52-6F71-4D14-9172-2A0761A6B4E3}" type="presParOf" srcId="{B2511B07-4B32-41B2-9CDA-7F8E2AA7C091}" destId="{6B5FF3F8-FFF0-4B8D-B5E7-CE5D0C59A3FB}" srcOrd="22" destOrd="0" presId="urn:microsoft.com/office/officeart/2008/layout/CircleAccentTimeline"/>
    <dgm:cxn modelId="{63C9A368-2ED2-4D76-A76A-21B8358F7F50}" type="presParOf" srcId="{B2511B07-4B32-41B2-9CDA-7F8E2AA7C091}" destId="{B2416FBF-A996-41D6-8882-993423A791FC}" srcOrd="23" destOrd="0" presId="urn:microsoft.com/office/officeart/2008/layout/CircleAccentTimeline"/>
    <dgm:cxn modelId="{72917BC7-E44E-40F6-83AA-E79E1D5B355D}" type="presParOf" srcId="{B2511B07-4B32-41B2-9CDA-7F8E2AA7C091}" destId="{B2D2B59B-85D4-46EF-85BC-1943CB61F8EE}" srcOrd="24" destOrd="0" presId="urn:microsoft.com/office/officeart/2008/layout/CircleAccentTimeline"/>
    <dgm:cxn modelId="{CE9D00F5-A168-47C9-A633-81A5DD222811}" type="presParOf" srcId="{B2511B07-4B32-41B2-9CDA-7F8E2AA7C091}" destId="{3E8B924C-1F8B-4ABB-9CD1-68B045D51231}" srcOrd="25" destOrd="0" presId="urn:microsoft.com/office/officeart/2008/layout/CircleAccentTimeline"/>
    <dgm:cxn modelId="{0318C2EB-815F-4749-B501-8BDA7BB45CE4}" type="presParOf" srcId="{3E8B924C-1F8B-4ABB-9CD1-68B045D51231}" destId="{3D400786-3416-41D6-B8E5-60974A21CB32}" srcOrd="0" destOrd="0" presId="urn:microsoft.com/office/officeart/2008/layout/CircleAccentTimeline"/>
    <dgm:cxn modelId="{3B2306E9-3A22-4841-A234-B510027B8645}" type="presParOf" srcId="{3E8B924C-1F8B-4ABB-9CD1-68B045D51231}" destId="{5FA89637-1E60-4007-9DB2-9E1635E8815B}" srcOrd="1" destOrd="0" presId="urn:microsoft.com/office/officeart/2008/layout/CircleAccentTimeline"/>
    <dgm:cxn modelId="{84108964-9F3C-4952-A85B-D1099E1F4062}" type="presParOf" srcId="{3E8B924C-1F8B-4ABB-9CD1-68B045D51231}" destId="{A529242B-6534-41A5-BA88-82568F4ECB33}" srcOrd="2" destOrd="0" presId="urn:microsoft.com/office/officeart/2008/layout/CircleAccentTimeline"/>
    <dgm:cxn modelId="{C99A4DE0-FDF9-4EA9-B0BB-16A2324A781F}" type="presParOf" srcId="{B2511B07-4B32-41B2-9CDA-7F8E2AA7C091}" destId="{E0681272-3C81-4DB9-A893-A5A5C517DC18}" srcOrd="26" destOrd="0" presId="urn:microsoft.com/office/officeart/2008/layout/CircleAccentTimeline"/>
    <dgm:cxn modelId="{D9A62932-569F-43D2-B26C-0626CBBBFF9C}" type="presParOf" srcId="{B2511B07-4B32-41B2-9CDA-7F8E2AA7C091}" destId="{F4D8C880-CBE5-428B-B182-CF336F030474}" srcOrd="27" destOrd="0" presId="urn:microsoft.com/office/officeart/2008/layout/CircleAccentTimeline"/>
    <dgm:cxn modelId="{63818FF1-D884-40C9-838B-08D069E2EE62}" type="presParOf" srcId="{B2511B07-4B32-41B2-9CDA-7F8E2AA7C091}" destId="{F970F0B7-5722-4318-B30E-B74CF0DAC577}" srcOrd="28" destOrd="0" presId="urn:microsoft.com/office/officeart/2008/layout/CircleAccentTimeline"/>
    <dgm:cxn modelId="{4EB12ED8-1D11-4A05-B6F1-C2B1C777642A}" type="presParOf" srcId="{B2511B07-4B32-41B2-9CDA-7F8E2AA7C091}" destId="{19E8C5A8-244A-48DD-A5FB-A5F78432E791}" srcOrd="29" destOrd="0" presId="urn:microsoft.com/office/officeart/2008/layout/CircleAccentTimeline"/>
    <dgm:cxn modelId="{9872C36C-5E5E-44FE-AC70-76F78582CD31}" type="presParOf" srcId="{19E8C5A8-244A-48DD-A5FB-A5F78432E791}" destId="{A1F12700-E9C6-46D8-BA62-C9CE20E0A095}" srcOrd="0" destOrd="0" presId="urn:microsoft.com/office/officeart/2008/layout/CircleAccentTimeline"/>
    <dgm:cxn modelId="{5DC8AC6B-732B-4B0A-AE5F-BA1986BFC555}" type="presParOf" srcId="{19E8C5A8-244A-48DD-A5FB-A5F78432E791}" destId="{05E3157D-E214-4CF4-86E2-2474A209523F}" srcOrd="1" destOrd="0" presId="urn:microsoft.com/office/officeart/2008/layout/CircleAccentTimeline"/>
    <dgm:cxn modelId="{0F10D9C1-5AF4-4FA9-814C-CFF6325336C6}" type="presParOf" srcId="{19E8C5A8-244A-48DD-A5FB-A5F78432E791}" destId="{989FD482-F6FD-4D3C-9C3A-05295AF64F7D}" srcOrd="2" destOrd="0" presId="urn:microsoft.com/office/officeart/2008/layout/CircleAccentTimeline"/>
    <dgm:cxn modelId="{9016E3EA-3A79-4BC3-B4A7-0E6A82C7E4F3}" type="presParOf" srcId="{B2511B07-4B32-41B2-9CDA-7F8E2AA7C091}" destId="{96D8C7F3-CBD7-40D4-8CFA-9366B2F7611A}" srcOrd="30" destOrd="0" presId="urn:microsoft.com/office/officeart/2008/layout/CircleAccentTimeline"/>
    <dgm:cxn modelId="{712A364E-259C-4712-AACD-6BA4C6C0BE95}" type="presParOf" srcId="{B2511B07-4B32-41B2-9CDA-7F8E2AA7C091}" destId="{9842BA20-6BEB-4FDF-A35A-598AD296D0E7}" srcOrd="3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D504F-3281-4158-8852-EB692A9488FA}">
      <dsp:nvSpPr>
        <dsp:cNvPr id="0" name=""/>
        <dsp:cNvSpPr/>
      </dsp:nvSpPr>
      <dsp:spPr>
        <a:xfrm>
          <a:off x="3153" y="3404595"/>
          <a:ext cx="1571058" cy="1571058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E5531-C4AC-4F39-92A7-2553D72B3FA4}">
      <dsp:nvSpPr>
        <dsp:cNvPr id="0" name=""/>
        <dsp:cNvSpPr/>
      </dsp:nvSpPr>
      <dsp:spPr>
        <a:xfrm rot="17700000">
          <a:off x="556724" y="2123861"/>
          <a:ext cx="1953000" cy="941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0" rIns="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Add</a:t>
          </a:r>
        </a:p>
      </dsp:txBody>
      <dsp:txXfrm>
        <a:off x="556724" y="2123861"/>
        <a:ext cx="1953000" cy="941195"/>
      </dsp:txXfrm>
    </dsp:sp>
    <dsp:sp modelId="{38223A40-4873-4230-AD00-F1D6A81C52E7}">
      <dsp:nvSpPr>
        <dsp:cNvPr id="0" name=""/>
        <dsp:cNvSpPr/>
      </dsp:nvSpPr>
      <dsp:spPr>
        <a:xfrm>
          <a:off x="1692550" y="3782385"/>
          <a:ext cx="815479" cy="8154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14D6D-89B0-461E-824E-7450BB563419}">
      <dsp:nvSpPr>
        <dsp:cNvPr id="0" name=""/>
        <dsp:cNvSpPr/>
      </dsp:nvSpPr>
      <dsp:spPr>
        <a:xfrm rot="17700000">
          <a:off x="726727" y="4917403"/>
          <a:ext cx="1689437" cy="814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Create_MarvelRivals_Hero</a:t>
          </a:r>
          <a:r>
            <a:rPr lang="en-US" sz="1600" kern="1200" dirty="0"/>
            <a:t>()</a:t>
          </a:r>
        </a:p>
      </dsp:txBody>
      <dsp:txXfrm>
        <a:off x="726727" y="4917403"/>
        <a:ext cx="1689437" cy="814583"/>
      </dsp:txXfrm>
    </dsp:sp>
    <dsp:sp modelId="{C1673C70-2A0B-4122-AE3E-3128A8DC3736}">
      <dsp:nvSpPr>
        <dsp:cNvPr id="0" name=""/>
        <dsp:cNvSpPr/>
      </dsp:nvSpPr>
      <dsp:spPr>
        <a:xfrm rot="17700000">
          <a:off x="1784415" y="2648263"/>
          <a:ext cx="1689437" cy="814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7864B8-7D1E-4A61-9751-A3F79D48A6D3}">
      <dsp:nvSpPr>
        <dsp:cNvPr id="0" name=""/>
        <dsp:cNvSpPr/>
      </dsp:nvSpPr>
      <dsp:spPr>
        <a:xfrm>
          <a:off x="2626367" y="3404595"/>
          <a:ext cx="1571058" cy="1571058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873C7-B8AA-467A-8E65-305A190481AF}">
      <dsp:nvSpPr>
        <dsp:cNvPr id="0" name=""/>
        <dsp:cNvSpPr/>
      </dsp:nvSpPr>
      <dsp:spPr>
        <a:xfrm rot="17700000">
          <a:off x="3179937" y="2123861"/>
          <a:ext cx="1953000" cy="941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0" rIns="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Remove</a:t>
          </a:r>
        </a:p>
      </dsp:txBody>
      <dsp:txXfrm>
        <a:off x="3179937" y="2123861"/>
        <a:ext cx="1953000" cy="941195"/>
      </dsp:txXfrm>
    </dsp:sp>
    <dsp:sp modelId="{216F0AD9-D36B-4861-803C-340B78F94DF6}">
      <dsp:nvSpPr>
        <dsp:cNvPr id="0" name=""/>
        <dsp:cNvSpPr/>
      </dsp:nvSpPr>
      <dsp:spPr>
        <a:xfrm>
          <a:off x="4315763" y="3782385"/>
          <a:ext cx="815479" cy="8154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08964-C2BD-49D5-A7AD-71F9604E4383}">
      <dsp:nvSpPr>
        <dsp:cNvPr id="0" name=""/>
        <dsp:cNvSpPr/>
      </dsp:nvSpPr>
      <dsp:spPr>
        <a:xfrm rot="17700000">
          <a:off x="3349940" y="4917403"/>
          <a:ext cx="1689437" cy="814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RemoveByID</a:t>
          </a:r>
          <a:r>
            <a:rPr lang="en-US" sz="1600" kern="1200" dirty="0"/>
            <a:t>()</a:t>
          </a:r>
        </a:p>
      </dsp:txBody>
      <dsp:txXfrm>
        <a:off x="3349940" y="4917403"/>
        <a:ext cx="1689437" cy="814583"/>
      </dsp:txXfrm>
    </dsp:sp>
    <dsp:sp modelId="{1014E5BD-8FB7-4DBE-A194-00B5E2D0EBB5}">
      <dsp:nvSpPr>
        <dsp:cNvPr id="0" name=""/>
        <dsp:cNvSpPr/>
      </dsp:nvSpPr>
      <dsp:spPr>
        <a:xfrm rot="17700000">
          <a:off x="4407628" y="2648263"/>
          <a:ext cx="1689437" cy="814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6F256-A5ED-4C8D-A358-E45E50ED72BA}">
      <dsp:nvSpPr>
        <dsp:cNvPr id="0" name=""/>
        <dsp:cNvSpPr/>
      </dsp:nvSpPr>
      <dsp:spPr>
        <a:xfrm>
          <a:off x="5249580" y="3404595"/>
          <a:ext cx="1571058" cy="1571058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EEB43-0766-4D4F-AF0E-DFA8414F7DB0}">
      <dsp:nvSpPr>
        <dsp:cNvPr id="0" name=""/>
        <dsp:cNvSpPr/>
      </dsp:nvSpPr>
      <dsp:spPr>
        <a:xfrm rot="17700000">
          <a:off x="5803150" y="2123861"/>
          <a:ext cx="1953000" cy="941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0" rIns="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Update</a:t>
          </a:r>
        </a:p>
      </dsp:txBody>
      <dsp:txXfrm>
        <a:off x="5803150" y="2123861"/>
        <a:ext cx="1953000" cy="941195"/>
      </dsp:txXfrm>
    </dsp:sp>
    <dsp:sp modelId="{2388DBDE-8074-4339-B086-8842FC971239}">
      <dsp:nvSpPr>
        <dsp:cNvPr id="0" name=""/>
        <dsp:cNvSpPr/>
      </dsp:nvSpPr>
      <dsp:spPr>
        <a:xfrm>
          <a:off x="6938976" y="3782385"/>
          <a:ext cx="815479" cy="8154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B5046-D55D-4992-9330-9D39E1F82AD8}">
      <dsp:nvSpPr>
        <dsp:cNvPr id="0" name=""/>
        <dsp:cNvSpPr/>
      </dsp:nvSpPr>
      <dsp:spPr>
        <a:xfrm rot="17700000">
          <a:off x="5973153" y="4917403"/>
          <a:ext cx="1689437" cy="814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" bIns="0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UpdateMR_Hero</a:t>
          </a:r>
          <a:r>
            <a:rPr lang="en-US" sz="1100" kern="1200" dirty="0"/>
            <a:t>()</a:t>
          </a:r>
        </a:p>
      </dsp:txBody>
      <dsp:txXfrm>
        <a:off x="5973153" y="4917403"/>
        <a:ext cx="1689437" cy="814583"/>
      </dsp:txXfrm>
    </dsp:sp>
    <dsp:sp modelId="{B637F2C9-F56B-4B2A-9635-EFE7CEEC2A9A}">
      <dsp:nvSpPr>
        <dsp:cNvPr id="0" name=""/>
        <dsp:cNvSpPr/>
      </dsp:nvSpPr>
      <dsp:spPr>
        <a:xfrm rot="17700000">
          <a:off x="7030841" y="2648263"/>
          <a:ext cx="1689437" cy="814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31743B-760F-46C0-ADE0-00A374ED2BCA}">
      <dsp:nvSpPr>
        <dsp:cNvPr id="0" name=""/>
        <dsp:cNvSpPr/>
      </dsp:nvSpPr>
      <dsp:spPr>
        <a:xfrm>
          <a:off x="7872793" y="3404595"/>
          <a:ext cx="1571058" cy="1571058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5E4F0-87E5-457C-96E5-033C8DC5E68C}">
      <dsp:nvSpPr>
        <dsp:cNvPr id="0" name=""/>
        <dsp:cNvSpPr/>
      </dsp:nvSpPr>
      <dsp:spPr>
        <a:xfrm rot="17700000">
          <a:off x="8426363" y="2123861"/>
          <a:ext cx="1953000" cy="941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0" rIns="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Custom Action</a:t>
          </a:r>
        </a:p>
      </dsp:txBody>
      <dsp:txXfrm>
        <a:off x="8426363" y="2123861"/>
        <a:ext cx="1953000" cy="941195"/>
      </dsp:txXfrm>
    </dsp:sp>
    <dsp:sp modelId="{3D400786-3416-41D6-B8E5-60974A21CB32}">
      <dsp:nvSpPr>
        <dsp:cNvPr id="0" name=""/>
        <dsp:cNvSpPr/>
      </dsp:nvSpPr>
      <dsp:spPr>
        <a:xfrm>
          <a:off x="9562190" y="3782385"/>
          <a:ext cx="815479" cy="8154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89637-1E60-4007-9DB2-9E1635E8815B}">
      <dsp:nvSpPr>
        <dsp:cNvPr id="0" name=""/>
        <dsp:cNvSpPr/>
      </dsp:nvSpPr>
      <dsp:spPr>
        <a:xfrm rot="17700000">
          <a:off x="8596366" y="4917403"/>
          <a:ext cx="1689437" cy="814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Update_Win_Rate</a:t>
          </a:r>
          <a:endParaRPr lang="en-US" sz="1600" kern="1200" dirty="0"/>
        </a:p>
      </dsp:txBody>
      <dsp:txXfrm>
        <a:off x="8596366" y="4917403"/>
        <a:ext cx="1689437" cy="814583"/>
      </dsp:txXfrm>
    </dsp:sp>
    <dsp:sp modelId="{A529242B-6534-41A5-BA88-82568F4ECB33}">
      <dsp:nvSpPr>
        <dsp:cNvPr id="0" name=""/>
        <dsp:cNvSpPr/>
      </dsp:nvSpPr>
      <dsp:spPr>
        <a:xfrm rot="17700000">
          <a:off x="9654054" y="2648263"/>
          <a:ext cx="1689437" cy="814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F12700-E9C6-46D8-BA62-C9CE20E0A095}">
      <dsp:nvSpPr>
        <dsp:cNvPr id="0" name=""/>
        <dsp:cNvSpPr/>
      </dsp:nvSpPr>
      <dsp:spPr>
        <a:xfrm>
          <a:off x="10495881" y="3782385"/>
          <a:ext cx="815479" cy="8154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3157D-E214-4CF4-86E2-2474A209523F}">
      <dsp:nvSpPr>
        <dsp:cNvPr id="0" name=""/>
        <dsp:cNvSpPr/>
      </dsp:nvSpPr>
      <dsp:spPr>
        <a:xfrm rot="17700000">
          <a:off x="9530058" y="4917403"/>
          <a:ext cx="1689437" cy="814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GenerateReportByWinRate</a:t>
          </a:r>
          <a:endParaRPr lang="en-US" sz="1600" kern="1200" dirty="0"/>
        </a:p>
      </dsp:txBody>
      <dsp:txXfrm>
        <a:off x="9530058" y="4917403"/>
        <a:ext cx="1689437" cy="814583"/>
      </dsp:txXfrm>
    </dsp:sp>
    <dsp:sp modelId="{989FD482-F6FD-4D3C-9C3A-05295AF64F7D}">
      <dsp:nvSpPr>
        <dsp:cNvPr id="0" name=""/>
        <dsp:cNvSpPr/>
      </dsp:nvSpPr>
      <dsp:spPr>
        <a:xfrm rot="17700000">
          <a:off x="10587746" y="2648263"/>
          <a:ext cx="1689437" cy="814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68B96-6282-4381-A507-AC0A5BA261F1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34241-F9ED-432C-AEFC-6C582B50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7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c88e5a08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c88e5a08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c88e5a08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c88e5a08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c88e5a0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c88e5a08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c88e5a08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ac88e5a08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1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7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08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00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62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41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863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98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55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76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17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68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80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90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48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43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576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794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99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8262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673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875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64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88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453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4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6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5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6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9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0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5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998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A2B0B38-1F06-480F-9D8A-EB0198A54F36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877EEB8-A9AA-4338-A52E-2CCDC52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93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github.com/kenjisan624/COP-3330C-Module-10-Phase4-Marvel-Rivals-DMS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github.com/kenjisan624/COP-3330C-Module-9-Phase3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11" Type="http://schemas.microsoft.com/office/2007/relationships/hdphoto" Target="../media/hdphoto10.wdp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gif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.jpeg"/><Relationship Id="rId7" Type="http://schemas.openxmlformats.org/officeDocument/2006/relationships/image" Target="../media/image44.png"/><Relationship Id="rId12" Type="http://schemas.microsoft.com/office/2007/relationships/hdphoto" Target="../media/hdphoto1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1.wdp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microsoft.com/office/2007/relationships/hdphoto" Target="../media/hdphoto13.wdp"/><Relationship Id="rId4" Type="http://schemas.openxmlformats.org/officeDocument/2006/relationships/image" Target="../media/image42.jpe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ucid.app/lucidchart/18e515b2-9180-480a-88ba-ca03a5577c65/edit?viewport_loc=2054%2C-917%2C3134%2C1109%2C0_0&amp;invitationId=inv_004111e4-c397-44a1-9532-7ea2654777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hyperlink" Target="https://www.canva.com/design/DAG07aTaRiE/BeaOak-9wV0z5ZcLjhoKgw/edit?utm_content=DAG07aTaRiE&amp;utm_campaign=designshare&amp;utm_medium=link2&amp;utm_source=sharebutton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5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7.wdp"/><Relationship Id="rId5" Type="http://schemas.openxmlformats.org/officeDocument/2006/relationships/image" Target="../media/image26.png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kenjisan624/COP-3330C-Module-7-Phase1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microsoft.com/office/2007/relationships/hdphoto" Target="../media/hdphoto9.wdp"/><Relationship Id="rId4" Type="http://schemas.openxmlformats.org/officeDocument/2006/relationships/hyperlink" Target="https://github.com/kenjisan624/COP-3330C-Module-8-Phase2-Public" TargetMode="Externa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87DA9-2BFB-FA79-58DA-BD5D32F8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12" t="-458" r="12659" b="457"/>
          <a:stretch>
            <a:fillRect/>
          </a:stretch>
        </p:blipFill>
        <p:spPr>
          <a:xfrm>
            <a:off x="4267200" y="0"/>
            <a:ext cx="7924800" cy="3383270"/>
          </a:xfrm>
          <a:prstGeom prst="rect">
            <a:avLst/>
          </a:prstGeom>
        </p:spPr>
      </p:pic>
      <p:pic>
        <p:nvPicPr>
          <p:cNvPr id="1026" name="Picture 2" descr="Marvel Rivals - Logo - Vector">
            <a:extLst>
              <a:ext uri="{FF2B5EF4-FFF2-40B4-BE49-F238E27FC236}">
                <a16:creationId xmlns:a16="http://schemas.microsoft.com/office/drawing/2014/main" id="{81AC044E-AA3F-E5A6-5340-A616EABE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0" r="2" b="7274"/>
          <a:stretch>
            <a:fillRect/>
          </a:stretch>
        </p:blipFill>
        <p:spPr bwMode="auto">
          <a:xfrm>
            <a:off x="4451684" y="342900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09B03-0047-E16D-4ECC-2F9521236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4000" dirty="0">
                <a:ln w="0">
                  <a:solidFill>
                    <a:srgbClr val="7C4837"/>
                  </a:solidFill>
                </a:ln>
                <a:solidFill>
                  <a:srgbClr val="7C483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Marvel Rivals</a:t>
            </a:r>
            <a:br>
              <a:rPr lang="en-US" sz="4000" dirty="0">
                <a:ln w="0">
                  <a:solidFill>
                    <a:srgbClr val="7C4837"/>
                  </a:solidFill>
                </a:ln>
                <a:solidFill>
                  <a:srgbClr val="7C483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000" dirty="0">
                <a:ln w="0">
                  <a:solidFill>
                    <a:srgbClr val="7C4837"/>
                  </a:solidFill>
                </a:ln>
                <a:solidFill>
                  <a:srgbClr val="7C483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Management System</a:t>
            </a:r>
            <a:br>
              <a:rPr lang="en-US" sz="4000" dirty="0">
                <a:ln w="0">
                  <a:solidFill>
                    <a:srgbClr val="7C4837"/>
                  </a:solidFill>
                </a:ln>
                <a:solidFill>
                  <a:srgbClr val="7C483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000" dirty="0">
                <a:ln w="0">
                  <a:solidFill>
                    <a:srgbClr val="7C4837"/>
                  </a:solidFill>
                </a:ln>
                <a:solidFill>
                  <a:srgbClr val="7C483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Final Project</a:t>
            </a:r>
            <a:endParaRPr lang="en-US" sz="37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D8C87-91A5-0345-E177-FA63F30FD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529" y="4762607"/>
            <a:ext cx="4700058" cy="1809643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endParaRPr lang="en-US" sz="14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BA0D1-9A2C-F47D-0BA1-6FD18CE37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CB05-6E6B-153A-5818-3348560E6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95" y="365916"/>
            <a:ext cx="4067780" cy="970450"/>
          </a:xfrm>
        </p:spPr>
        <p:txBody>
          <a:bodyPr/>
          <a:lstStyle/>
          <a:p>
            <a:r>
              <a:rPr lang="en-US" dirty="0"/>
              <a:t>Phase III &amp;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FA510-54AF-871D-9591-22E42A86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629880" cy="405875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US" sz="1800" b="1" dirty="0">
                <a:effectLst/>
              </a:rPr>
              <a:t>Phase 3: GUI</a:t>
            </a:r>
          </a:p>
          <a:p>
            <a:pPr marL="36900" indent="0">
              <a:buNone/>
            </a:pPr>
            <a:r>
              <a:rPr lang="en-US" sz="1800" b="1" dirty="0">
                <a:effectLst/>
              </a:rPr>
              <a:t>- </a:t>
            </a:r>
            <a:r>
              <a:rPr lang="en-US" sz="1800" dirty="0"/>
              <a:t>Inspired on color palette from Marvel &amp; Marvel Rival roaster:</a:t>
            </a:r>
          </a:p>
          <a:p>
            <a:pPr marL="36900" indent="0">
              <a:buNone/>
            </a:pPr>
            <a:r>
              <a:rPr lang="en-US" sz="1800" dirty="0"/>
              <a:t>- Fields to input records &amp; Rows of fields with objects</a:t>
            </a:r>
          </a:p>
          <a:p>
            <a:pPr marL="36900" indent="0">
              <a:buNone/>
            </a:pPr>
            <a:r>
              <a:rPr lang="en-US" sz="1800" dirty="0"/>
              <a:t>- Hover over picture reference</a:t>
            </a:r>
          </a:p>
          <a:p>
            <a:pPr marL="36900" indent="0">
              <a:buNone/>
            </a:pPr>
            <a:r>
              <a:rPr lang="en-US" sz="1800" dirty="0">
                <a:effectLst/>
                <a:hlinkClick r:id="rId2"/>
              </a:rPr>
              <a:t>https://github.com/kenjisan624/COP-3330C-Module-9-Phase3</a:t>
            </a:r>
            <a:endParaRPr lang="en-US" sz="1800" dirty="0">
              <a:effectLst/>
            </a:endParaRPr>
          </a:p>
          <a:p>
            <a:pPr marL="36900" indent="0">
              <a:buNone/>
            </a:pPr>
            <a:endParaRPr lang="en-US" sz="1800" dirty="0">
              <a:effectLst/>
            </a:endParaRPr>
          </a:p>
          <a:p>
            <a:pPr marL="36900" indent="0">
              <a:buNone/>
            </a:pPr>
            <a:r>
              <a:rPr lang="en-US" sz="1800" b="1" dirty="0">
                <a:effectLst/>
              </a:rPr>
              <a:t>Phase 4: Database</a:t>
            </a:r>
            <a:endParaRPr lang="en-US" sz="1800" dirty="0">
              <a:effectLst/>
            </a:endParaRPr>
          </a:p>
          <a:p>
            <a:pPr marL="36900" indent="0">
              <a:buNone/>
            </a:pPr>
            <a:r>
              <a:rPr lang="en-US" sz="1800" dirty="0">
                <a:effectLst/>
              </a:rPr>
              <a:t>Incorporate Database functionality</a:t>
            </a:r>
          </a:p>
          <a:p>
            <a:pPr marL="36900" indent="0">
              <a:buNone/>
            </a:pPr>
            <a:endParaRPr lang="en-US" sz="1800" dirty="0">
              <a:effectLst/>
            </a:endParaRPr>
          </a:p>
          <a:p>
            <a:pPr marL="36900" indent="0">
              <a:buNone/>
            </a:pPr>
            <a:r>
              <a:rPr lang="en-US" sz="1800" dirty="0">
                <a:effectLst/>
                <a:hlinkClick r:id="rId3"/>
              </a:rPr>
              <a:t>https://github.com/kenjisan624/COP-3330C-Module-10-Phase4-Marvel-Rivals-DMS</a:t>
            </a:r>
            <a:endParaRPr lang="en-US" sz="1800" dirty="0">
              <a:effectLst/>
            </a:endParaRPr>
          </a:p>
          <a:p>
            <a:pPr marL="36900" indent="0">
              <a:buNone/>
            </a:pPr>
            <a:endParaRPr lang="en-US" sz="1800" dirty="0">
              <a:effectLst/>
            </a:endParaRPr>
          </a:p>
          <a:p>
            <a:endParaRPr lang="en-US" dirty="0"/>
          </a:p>
        </p:txBody>
      </p:sp>
      <p:pic>
        <p:nvPicPr>
          <p:cNvPr id="4" name="Picture 2" descr="Creating hover effects with Tailwind CSS | Bug Tracking Blog @ Bird Eats Bug">
            <a:extLst>
              <a:ext uri="{FF2B5EF4-FFF2-40B4-BE49-F238E27FC236}">
                <a16:creationId xmlns:a16="http://schemas.microsoft.com/office/drawing/2014/main" id="{7E72B158-33B8-ED07-058A-9DAE8D8F5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4" t="31953" r="17426" b="29703"/>
          <a:stretch>
            <a:fillRect/>
          </a:stretch>
        </p:blipFill>
        <p:spPr bwMode="auto">
          <a:xfrm>
            <a:off x="7347205" y="229542"/>
            <a:ext cx="2239319" cy="7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E6585-FB0B-12BC-F00C-7CB5BA8A7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205" y="5902119"/>
            <a:ext cx="1672327" cy="6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AA05D-CF69-356D-2933-8AC2F8D82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2004" y="270285"/>
            <a:ext cx="1915020" cy="1256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B950E3-9EB0-C167-47FC-BEA4A42DA3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363" t="30710" b="11711"/>
          <a:stretch>
            <a:fillRect/>
          </a:stretch>
        </p:blipFill>
        <p:spPr>
          <a:xfrm>
            <a:off x="4399085" y="287733"/>
            <a:ext cx="2657939" cy="112681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540B934-2336-4FD2-392D-FC1D722A0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927" y="1624436"/>
            <a:ext cx="5175800" cy="257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D28E631-079E-2515-8210-DF819423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0" r="855" b="3185"/>
          <a:stretch>
            <a:fillRect/>
          </a:stretch>
        </p:blipFill>
        <p:spPr bwMode="auto">
          <a:xfrm>
            <a:off x="6882927" y="4409418"/>
            <a:ext cx="4367946" cy="121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94A3CB-42D4-144C-557C-B0698A51F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91" b="94007" l="557" r="98516">
                        <a14:foregroundMark x1="25974" y1="38202" x2="16327" y2="7491"/>
                        <a14:foregroundMark x1="11503" y1="58427" x2="557" y2="57303"/>
                        <a14:foregroundMark x1="28757" y1="70037" x2="23748" y2="82397"/>
                        <a14:foregroundMark x1="27644" y1="74157" x2="38776" y2="78277"/>
                        <a14:foregroundMark x1="38776" y1="78277" x2="48609" y2="91386"/>
                        <a14:foregroundMark x1="43785" y1="70787" x2="54545" y2="47566"/>
                        <a14:foregroundMark x1="54545" y1="47566" x2="55473" y2="47566"/>
                        <a14:foregroundMark x1="53432" y1="59925" x2="82189" y2="40824"/>
                        <a14:foregroundMark x1="82189" y1="40824" x2="82560" y2="40824"/>
                        <a14:foregroundMark x1="80705" y1="34082" x2="96104" y2="18352"/>
                        <a14:foregroundMark x1="80519" y1="22472" x2="88312" y2="10112"/>
                        <a14:foregroundMark x1="88683" y1="28464" x2="98516" y2="16479"/>
                        <a14:foregroundMark x1="17440" y1="94007" x2="18367" y2="83521"/>
                        <a14:foregroundMark x1="46011" y1="34457" x2="47495" y2="28839"/>
                        <a14:foregroundMark x1="44527" y1="44195" x2="46011" y2="40075"/>
                        <a14:foregroundMark x1="89796" y1="54307" x2="89796" y2="54307"/>
                        <a14:backgroundMark x1="78850" y1="74532" x2="82560" y2="75655"/>
                        <a14:backgroundMark x1="61967" y1="24345" x2="60482" y2="28839"/>
                        <a14:backgroundMark x1="58071" y1="32959" x2="56030" y2="39700"/>
                        <a14:backgroundMark x1="20408" y1="65169" x2="20408" y2="65169"/>
                        <a14:backgroundMark x1="33581" y1="98127" x2="33581" y2="98127"/>
                        <a14:backgroundMark x1="53989" y1="41948" x2="53989" y2="41948"/>
                        <a14:backgroundMark x1="54360" y1="44195" x2="54360" y2="44195"/>
                        <a14:backgroundMark x1="53247" y1="46816" x2="53247" y2="46816"/>
                        <a14:backgroundMark x1="49351" y1="44944" x2="49351" y2="44944"/>
                        <a14:backgroundMark x1="48423" y1="45693" x2="49722" y2="45693"/>
                        <a14:backgroundMark x1="62523" y1="69663" x2="62523" y2="69663"/>
                        <a14:backgroundMark x1="61596" y1="72285" x2="64378" y2="70787"/>
                        <a14:backgroundMark x1="61224" y1="71910" x2="61224" y2="71910"/>
                        <a14:backgroundMark x1="57328" y1="71536" x2="57328" y2="71536"/>
                        <a14:backgroundMark x1="57328" y1="71910" x2="58071" y2="73783"/>
                        <a14:backgroundMark x1="80891" y1="58801" x2="80891" y2="58801"/>
                        <a14:backgroundMark x1="82931" y1="56554" x2="82189" y2="57678"/>
                        <a14:backgroundMark x1="81262" y1="58427" x2="78850" y2="59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0827" y="5471934"/>
            <a:ext cx="2721173" cy="13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58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78E02-D6D3-8B21-585D-12987B43B1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17635" b="2639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2" name="Google Shape;222;g3ac88e5a086_0_73"/>
          <p:cNvSpPr txBox="1"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5400"/>
              <a:t>7. Demonstration</a:t>
            </a:r>
          </a:p>
        </p:txBody>
      </p:sp>
      <p:sp>
        <p:nvSpPr>
          <p:cNvPr id="223" name="Google Shape;223;g3ac88e5a086_0_73"/>
          <p:cNvSpPr txBox="1">
            <a:spLocks noGrp="1"/>
          </p:cNvSpPr>
          <p:nvPr>
            <p:ph type="body" idx="1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Let jump to IntelliJ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30" descr="Computer script on a screen">
            <a:extLst>
              <a:ext uri="{FF2B5EF4-FFF2-40B4-BE49-F238E27FC236}">
                <a16:creationId xmlns:a16="http://schemas.microsoft.com/office/drawing/2014/main" id="{9C102A17-7908-1341-D911-D9FBF3A02AA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rcRect t="5981" b="97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8" name="Google Shape;228;g3ac88e5a086_0_7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8. Conclusion &amp; Reflection</a:t>
            </a:r>
          </a:p>
        </p:txBody>
      </p:sp>
      <p:sp>
        <p:nvSpPr>
          <p:cNvPr id="229" name="Google Shape;229;g3ac88e5a086_0_78"/>
          <p:cNvSpPr txBox="1">
            <a:spLocks noGrp="1"/>
          </p:cNvSpPr>
          <p:nvPr>
            <p:ph type="body" idx="1"/>
          </p:nvPr>
        </p:nvSpPr>
        <p:spPr>
          <a:xfrm>
            <a:off x="913794" y="1399624"/>
            <a:ext cx="10353762" cy="4058751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08610" rtl="0">
              <a:spcBef>
                <a:spcPts val="360"/>
              </a:spcBef>
              <a:spcAft>
                <a:spcPts val="0"/>
              </a:spcAft>
              <a:buSzPts val="1260"/>
              <a:buAutoNum type="arabicParenR"/>
            </a:pPr>
            <a:r>
              <a:rPr lang="en-US" dirty="0"/>
              <a:t>Ideas ≠ actual coding process </a:t>
            </a:r>
          </a:p>
          <a:p>
            <a:pPr marL="457200" lvl="0" indent="-308610" rtl="0">
              <a:spcBef>
                <a:spcPts val="360"/>
              </a:spcBef>
              <a:spcAft>
                <a:spcPts val="0"/>
              </a:spcAft>
              <a:buSzPts val="1260"/>
              <a:buAutoNum type="arabicParenR"/>
            </a:pPr>
            <a:endParaRPr lang="en-US" dirty="0"/>
          </a:p>
          <a:p>
            <a:pPr marL="457200" lvl="0" indent="-308610" rtl="0">
              <a:spcBef>
                <a:spcPts val="0"/>
              </a:spcBef>
              <a:spcAft>
                <a:spcPts val="0"/>
              </a:spcAft>
              <a:buSzPts val="1260"/>
              <a:buAutoNum type="arabicParenR"/>
            </a:pPr>
            <a:r>
              <a:rPr lang="en-US" dirty="0"/>
              <a:t>Something that looks easy might tend to be complex when writing code</a:t>
            </a:r>
          </a:p>
          <a:p>
            <a:pPr marL="457200" lvl="0" indent="-308610" rtl="0">
              <a:spcBef>
                <a:spcPts val="0"/>
              </a:spcBef>
              <a:spcAft>
                <a:spcPts val="0"/>
              </a:spcAft>
              <a:buSzPts val="1260"/>
              <a:buAutoNum type="arabicParenR"/>
            </a:pPr>
            <a:endParaRPr lang="en-US" dirty="0"/>
          </a:p>
          <a:p>
            <a:pPr marL="457200" lvl="0" indent="-308610" rtl="0">
              <a:spcBef>
                <a:spcPts val="0"/>
              </a:spcBef>
              <a:spcAft>
                <a:spcPts val="0"/>
              </a:spcAft>
              <a:buSzPts val="1260"/>
              <a:buAutoNum type="arabicParenR"/>
            </a:pPr>
            <a:r>
              <a:rPr lang="en-US" dirty="0"/>
              <a:t>The more you code, the more feature you want to add or edit to the initial plan</a:t>
            </a:r>
          </a:p>
          <a:p>
            <a:pPr marL="457200" lvl="0" indent="-308610" rtl="0">
              <a:spcBef>
                <a:spcPts val="0"/>
              </a:spcBef>
              <a:spcAft>
                <a:spcPts val="0"/>
              </a:spcAft>
              <a:buSzPts val="1260"/>
              <a:buAutoNum type="arabicParenR"/>
            </a:pPr>
            <a:endParaRPr lang="en-US" dirty="0"/>
          </a:p>
          <a:p>
            <a:pPr marL="457200" lvl="0" indent="-308610" rtl="0">
              <a:spcBef>
                <a:spcPts val="0"/>
              </a:spcBef>
              <a:spcAft>
                <a:spcPts val="0"/>
              </a:spcAft>
              <a:buSzPts val="1260"/>
              <a:buAutoNum type="arabicParenR"/>
            </a:pPr>
            <a:r>
              <a:rPr lang="en-US" dirty="0"/>
              <a:t>Fun!; Enjoyed recording Video explanation + GitHub repo; Led me to learn more about myself and to grow my professional portfolio.</a:t>
            </a:r>
          </a:p>
          <a:p>
            <a:pPr marL="457200" lvl="0" indent="-308610" rtl="0">
              <a:spcBef>
                <a:spcPts val="0"/>
              </a:spcBef>
              <a:spcAft>
                <a:spcPts val="0"/>
              </a:spcAft>
              <a:buSzPts val="1260"/>
              <a:buAutoNum type="arabicParenR"/>
            </a:pPr>
            <a:endParaRPr lang="en-US" dirty="0"/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2F740-43C3-C1C1-C8B0-AB5D7B589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23" b="99513" l="7229" r="97289">
                        <a14:foregroundMark x1="37048" y1="12409" x2="36446" y2="11436"/>
                        <a14:foregroundMark x1="25301" y1="7543" x2="22892" y2="11192"/>
                        <a14:foregroundMark x1="20482" y1="5109" x2="20482" y2="5109"/>
                        <a14:foregroundMark x1="8434" y1="13869" x2="8434" y2="13869"/>
                        <a14:foregroundMark x1="8735" y1="14842" x2="7229" y2="14842"/>
                        <a14:foregroundMark x1="56627" y1="82482" x2="59639" y2="93674"/>
                        <a14:foregroundMark x1="83133" y1="71533" x2="93072" y2="78102"/>
                        <a14:foregroundMark x1="87349" y1="45012" x2="87651" y2="43309"/>
                        <a14:foregroundMark x1="82831" y1="88078" x2="83735" y2="95864"/>
                        <a14:foregroundMark x1="89458" y1="84672" x2="95482" y2="92701"/>
                        <a14:foregroundMark x1="95482" y1="85158" x2="97590" y2="92214"/>
                        <a14:foregroundMark x1="56024" y1="96350" x2="59036" y2="99513"/>
                        <a14:foregroundMark x1="51807" y1="98297" x2="57229" y2="96350"/>
                        <a14:foregroundMark x1="20181" y1="70560" x2="26205" y2="61800"/>
                        <a14:foregroundMark x1="35241" y1="44769" x2="37952" y2="57178"/>
                        <a14:foregroundMark x1="18976" y1="15815" x2="10542" y2="14599"/>
                        <a14:foregroundMark x1="67470" y1="23844" x2="67470" y2="347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732" y="4667250"/>
            <a:ext cx="1769649" cy="2190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491C4-0C19-9FAB-D4F0-AB4964725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04" b="99440" l="9211" r="96053">
                        <a14:foregroundMark x1="46053" y1="74510" x2="50439" y2="87675"/>
                        <a14:foregroundMark x1="12281" y1="48459" x2="7895" y2="61625"/>
                        <a14:foregroundMark x1="7895" y1="61625" x2="13596" y2="91597"/>
                        <a14:foregroundMark x1="13596" y1="91597" x2="21053" y2="75910"/>
                        <a14:foregroundMark x1="21053" y1="75910" x2="40351" y2="97199"/>
                        <a14:foregroundMark x1="40351" y1="97199" x2="61842" y2="96639"/>
                        <a14:foregroundMark x1="61842" y1="96639" x2="76754" y2="85154"/>
                        <a14:foregroundMark x1="88340" y1="93332" x2="93421" y2="96919"/>
                        <a14:foregroundMark x1="82707" y1="89356" x2="86784" y2="92234"/>
                        <a14:foregroundMark x1="76990" y1="85321" x2="82707" y2="89356"/>
                        <a14:foregroundMark x1="76754" y1="85154" x2="76981" y2="85314"/>
                        <a14:foregroundMark x1="93421" y1="96919" x2="87719" y2="77311"/>
                        <a14:foregroundMark x1="87719" y1="77311" x2="93421" y2="58263"/>
                        <a14:foregroundMark x1="93421" y1="58263" x2="88158" y2="43697"/>
                        <a14:foregroundMark x1="88158" y1="43697" x2="61404" y2="66947"/>
                        <a14:foregroundMark x1="61404" y1="66947" x2="46053" y2="59664"/>
                        <a14:foregroundMark x1="46658" y1="48459" x2="48246" y2="19048"/>
                        <a14:foregroundMark x1="46537" y1="50700" x2="46658" y2="48459"/>
                        <a14:foregroundMark x1="46492" y1="51539" x2="46537" y2="50700"/>
                        <a14:foregroundMark x1="46053" y1="59664" x2="46429" y2="52691"/>
                        <a14:foregroundMark x1="60526" y1="85434" x2="54825" y2="92437"/>
                        <a14:foregroundMark x1="44298" y1="87955" x2="47807" y2="93557"/>
                        <a14:foregroundMark x1="40351" y1="97479" x2="57018" y2="95518"/>
                        <a14:foregroundMark x1="49123" y1="22689" x2="42105" y2="19608"/>
                        <a14:foregroundMark x1="96491" y1="63866" x2="96491" y2="55182"/>
                        <a14:foregroundMark x1="57634" y1="45890" x2="58333" y2="47899"/>
                        <a14:foregroundMark x1="72807" y1="96078" x2="76316" y2="99440"/>
                        <a14:foregroundMark x1="59343" y1="49300" x2="59649" y2="47619"/>
                        <a14:foregroundMark x1="57456" y1="59664" x2="59343" y2="49300"/>
                        <a14:foregroundMark x1="59649" y1="47619" x2="60088" y2="47619"/>
                        <a14:foregroundMark x1="53070" y1="38375" x2="53947" y2="40336"/>
                        <a14:backgroundMark x1="23684" y1="20448" x2="30263" y2="31653"/>
                        <a14:backgroundMark x1="85526" y1="29692" x2="70614" y2="35574"/>
                        <a14:backgroundMark x1="31140" y1="40896" x2="35088" y2="47619"/>
                        <a14:backgroundMark x1="39035" y1="46779" x2="39035" y2="49580"/>
                        <a14:backgroundMark x1="66667" y1="45658" x2="66667" y2="49020"/>
                        <a14:backgroundMark x1="51063" y1="48966" x2="52632" y2="49300"/>
                        <a14:backgroundMark x1="50000" y1="48739" x2="50919" y2="48935"/>
                        <a14:backgroundMark x1="41228" y1="51541" x2="36404" y2="49300"/>
                        <a14:backgroundMark x1="25439" y1="92997" x2="24123" y2="96078"/>
                        <a14:backgroundMark x1="80702" y1="92717" x2="81140" y2="94958"/>
                        <a14:backgroundMark x1="80702" y1="92157" x2="79386" y2="89636"/>
                        <a14:backgroundMark x1="64035" y1="50980" x2="65351" y2="47059"/>
                        <a14:backgroundMark x1="52193" y1="47619" x2="53070" y2="48179"/>
                        <a14:backgroundMark x1="43860" y1="50700" x2="43860" y2="50700"/>
                        <a14:backgroundMark x1="82456" y1="89356" x2="82456" y2="89356"/>
                        <a14:backgroundMark x1="54386" y1="49300" x2="54386" y2="493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648" y="4309815"/>
            <a:ext cx="1627406" cy="254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9C138-6D57-0B7F-B59D-56F5A8F04C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85" b="95122" l="9563" r="89891">
                        <a14:foregroundMark x1="60109" y1="27100" x2="62568" y2="17073"/>
                        <a14:foregroundMark x1="69399" y1="90786" x2="68579" y2="88889"/>
                        <a14:foregroundMark x1="62295" y1="95122" x2="62295" y2="951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1288" y="4762509"/>
            <a:ext cx="2078454" cy="2095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D1CCA-C661-BD9E-4ECF-825DF2C539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1" b="96742" l="2055" r="93836">
                        <a14:foregroundMark x1="57306" y1="85464" x2="56621" y2="69424"/>
                        <a14:foregroundMark x1="35616" y1="82456" x2="36986" y2="69424"/>
                        <a14:foregroundMark x1="26027" y1="73183" x2="9817" y2="31830"/>
                        <a14:foregroundMark x1="47032" y1="9524" x2="45890" y2="4261"/>
                        <a14:foregroundMark x1="81735" y1="4762" x2="81279" y2="3509"/>
                        <a14:foregroundMark x1="85616" y1="31078" x2="72374" y2="64160"/>
                        <a14:foregroundMark x1="81279" y1="62657" x2="80822" y2="83208"/>
                        <a14:foregroundMark x1="71233" y1="75439" x2="67808" y2="86717"/>
                        <a14:foregroundMark x1="32192" y1="56642" x2="30594" y2="80451"/>
                        <a14:foregroundMark x1="21918" y1="90476" x2="42466" y2="79699"/>
                        <a14:foregroundMark x1="18037" y1="92231" x2="25114" y2="76190"/>
                        <a14:foregroundMark x1="16895" y1="87719" x2="17580" y2="87469"/>
                        <a14:foregroundMark x1="12100" y1="93233" x2="13242" y2="93233"/>
                        <a14:foregroundMark x1="12785" y1="94486" x2="16895" y2="90476"/>
                        <a14:foregroundMark x1="13927" y1="90476" x2="19178" y2="85714"/>
                        <a14:foregroundMark x1="10502" y1="92732" x2="15525" y2="90226"/>
                        <a14:foregroundMark x1="7763" y1="96742" x2="34247" y2="88972"/>
                        <a14:foregroundMark x1="39041" y1="88722" x2="49772" y2="83709"/>
                        <a14:foregroundMark x1="90639" y1="39850" x2="92466" y2="33333"/>
                        <a14:foregroundMark x1="47260" y1="30827" x2="45662" y2="25313"/>
                        <a14:foregroundMark x1="36073" y1="21303" x2="45434" y2="21303"/>
                        <a14:foregroundMark x1="38356" y1="23810" x2="47489" y2="35840"/>
                        <a14:foregroundMark x1="36530" y1="25063" x2="32877" y2="34837"/>
                        <a14:foregroundMark x1="33333" y1="25063" x2="30365" y2="27569"/>
                        <a14:foregroundMark x1="31507" y1="21805" x2="31735" y2="30326"/>
                        <a14:foregroundMark x1="40183" y1="18296" x2="47717" y2="20551"/>
                        <a14:foregroundMark x1="47260" y1="18546" x2="57078" y2="29825"/>
                        <a14:foregroundMark x1="57991" y1="27068" x2="60046" y2="38095"/>
                        <a14:foregroundMark x1="58904" y1="29073" x2="65297" y2="37845"/>
                        <a14:foregroundMark x1="80822" y1="29825" x2="84475" y2="39850"/>
                        <a14:foregroundMark x1="86986" y1="35338" x2="89726" y2="46366"/>
                        <a14:foregroundMark x1="92922" y1="36842" x2="91781" y2="49624"/>
                        <a14:foregroundMark x1="89498" y1="36842" x2="89954" y2="51629"/>
                        <a14:foregroundMark x1="89954" y1="50125" x2="89954" y2="53885"/>
                        <a14:foregroundMark x1="93836" y1="46115" x2="91096" y2="53885"/>
                        <a14:foregroundMark x1="88356" y1="53383" x2="81735" y2="79699"/>
                        <a14:foregroundMark x1="82192" y1="87970" x2="83333" y2="91980"/>
                        <a14:foregroundMark x1="82420" y1="95739" x2="87215" y2="89724"/>
                        <a14:foregroundMark x1="86073" y1="94486" x2="91096" y2="83960"/>
                        <a14:foregroundMark x1="91553" y1="81203" x2="91553" y2="80451"/>
                        <a14:foregroundMark x1="5479" y1="30576" x2="2511" y2="26065"/>
                        <a14:foregroundMark x1="44749" y1="5764" x2="44749" y2="2506"/>
                        <a14:foregroundMark x1="32192" y1="19298" x2="36986" y2="16792"/>
                        <a14:foregroundMark x1="83105" y1="2506" x2="83105" y2="2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0400" y="4714875"/>
            <a:ext cx="2300312" cy="20954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Table of Content</a:t>
            </a:r>
            <a:endParaRPr/>
          </a:p>
        </p:txBody>
      </p:sp>
      <p:pic>
        <p:nvPicPr>
          <p:cNvPr id="153" name="Google Shape;153;p2"/>
          <p:cNvPicPr preferRelativeResize="0"/>
          <p:nvPr/>
        </p:nvPicPr>
        <p:blipFill rotWithShape="1">
          <a:blip r:embed="rId3">
            <a:alphaModFix/>
          </a:blip>
          <a:srcRect t="964" r="2806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"/>
          <p:cNvGrpSpPr/>
          <p:nvPr/>
        </p:nvGrpSpPr>
        <p:grpSpPr>
          <a:xfrm>
            <a:off x="5282521" y="774816"/>
            <a:ext cx="6266011" cy="4769280"/>
            <a:chOff x="0" y="65133"/>
            <a:chExt cx="6266011" cy="4769280"/>
          </a:xfrm>
        </p:grpSpPr>
        <p:sp>
          <p:nvSpPr>
            <p:cNvPr id="155" name="Google Shape;155;p2"/>
            <p:cNvSpPr/>
            <p:nvPr/>
          </p:nvSpPr>
          <p:spPr>
            <a:xfrm>
              <a:off x="0" y="65133"/>
              <a:ext cx="6266011" cy="538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D6B5A"/>
                </a:gs>
                <a:gs pos="100000">
                  <a:srgbClr val="8D4A36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26273" y="91406"/>
              <a:ext cx="6213465" cy="485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Lustria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1. </a:t>
              </a:r>
              <a:r>
                <a:rPr lang="en-US" sz="23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Introduction</a:t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0" y="669573"/>
              <a:ext cx="6266011" cy="538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F755F"/>
                </a:gs>
                <a:gs pos="100000">
                  <a:srgbClr val="8F553C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 txBox="1"/>
            <p:nvPr/>
          </p:nvSpPr>
          <p:spPr>
            <a:xfrm>
              <a:off x="26273" y="695846"/>
              <a:ext cx="6213465" cy="485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Lustria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2. Requirements</a:t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0" y="1274013"/>
              <a:ext cx="6266011" cy="538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17E64"/>
                </a:gs>
                <a:gs pos="100000">
                  <a:srgbClr val="915E41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 txBox="1"/>
            <p:nvPr/>
          </p:nvSpPr>
          <p:spPr>
            <a:xfrm>
              <a:off x="26273" y="1300286"/>
              <a:ext cx="6213465" cy="485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Lustria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3. </a:t>
              </a:r>
              <a:r>
                <a:rPr lang="en-US" sz="23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Implementation Plan</a:t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0" y="1878453"/>
              <a:ext cx="6266011" cy="538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3886A"/>
                </a:gs>
                <a:gs pos="100000">
                  <a:srgbClr val="926847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 txBox="1"/>
            <p:nvPr/>
          </p:nvSpPr>
          <p:spPr>
            <a:xfrm>
              <a:off x="26273" y="1904726"/>
              <a:ext cx="6213465" cy="485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Lustria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4. </a:t>
              </a:r>
              <a:r>
                <a:rPr lang="en-US" sz="23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Testing</a:t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0" y="2482893"/>
              <a:ext cx="6266011" cy="538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39172"/>
                </a:gs>
                <a:gs pos="100000">
                  <a:srgbClr val="927050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 txBox="1"/>
            <p:nvPr/>
          </p:nvSpPr>
          <p:spPr>
            <a:xfrm>
              <a:off x="26273" y="2509166"/>
              <a:ext cx="6213465" cy="485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Lustria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5. </a:t>
              </a:r>
              <a:r>
                <a:rPr lang="en-US" sz="23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Deployment</a:t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0" y="3087333"/>
              <a:ext cx="6266011" cy="538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9979"/>
                </a:gs>
                <a:gs pos="100000">
                  <a:srgbClr val="947856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 txBox="1"/>
            <p:nvPr/>
          </p:nvSpPr>
          <p:spPr>
            <a:xfrm>
              <a:off x="26273" y="3113606"/>
              <a:ext cx="6213465" cy="485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Lustria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6. </a:t>
              </a:r>
              <a:r>
                <a:rPr lang="en-US" sz="23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Phases</a:t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0" y="3691773"/>
              <a:ext cx="6266011" cy="538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A081"/>
                </a:gs>
                <a:gs pos="100000">
                  <a:srgbClr val="95805C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 txBox="1"/>
            <p:nvPr/>
          </p:nvSpPr>
          <p:spPr>
            <a:xfrm>
              <a:off x="26273" y="3718046"/>
              <a:ext cx="6213465" cy="485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Lustria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7. </a:t>
              </a:r>
              <a:r>
                <a:rPr lang="en-US" sz="23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Demonstration</a:t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0" y="4296213"/>
              <a:ext cx="6266011" cy="538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5A688"/>
                </a:gs>
                <a:gs pos="100000">
                  <a:srgbClr val="988662"/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26273" y="4322486"/>
              <a:ext cx="6213465" cy="485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Lustria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8. </a:t>
              </a:r>
              <a:r>
                <a:rPr lang="en-US" sz="23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Conclusion &amp; Reflection</a:t>
              </a: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92A5793-3B48-DD21-1E7A-CF26899BB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98" b="98729" l="7834" r="92166">
                        <a14:foregroundMark x1="21198" y1="92797" x2="64055" y2="98729"/>
                        <a14:foregroundMark x1="86636" y1="77119" x2="92166" y2="54661"/>
                        <a14:foregroundMark x1="69124" y1="9322" x2="63134" y2="9322"/>
                        <a14:foregroundMark x1="9217" y1="58475" x2="7834" y2="525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4785" y="4939656"/>
            <a:ext cx="1737324" cy="1889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69E10-D5DE-4134-8B2E-08A2D2D48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4" b="90986" l="9772" r="89577">
                        <a14:foregroundMark x1="54397" y1="9577" x2="53746" y2="2254"/>
                        <a14:foregroundMark x1="50163" y1="88169" x2="50163" y2="88169"/>
                        <a14:foregroundMark x1="53094" y1="90986" x2="53094" y2="909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7685" y="0"/>
            <a:ext cx="2138440" cy="24727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678F-2940-4405-A853-B1AB78EF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581575"/>
            <a:ext cx="6921667" cy="970450"/>
          </a:xfrm>
        </p:spPr>
        <p:txBody>
          <a:bodyPr>
            <a:normAutofit/>
          </a:bodyPr>
          <a:lstStyle/>
          <a:p>
            <a:r>
              <a:rPr lang="en-US" dirty="0"/>
              <a:t>1. 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92710-6F8C-46D3-A26E-5A3A560B9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20751"/>
          </a:xfrm>
        </p:spPr>
        <p:txBody>
          <a:bodyPr>
            <a:norm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highlight>
                  <a:srgbClr val="800000"/>
                </a:highlight>
              </a:rPr>
              <a:t>Data Management System! </a:t>
            </a:r>
          </a:p>
          <a:p>
            <a:pPr marL="45720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-&gt; Software designed organize DATA &amp; this performs CRUD Operations; </a:t>
            </a:r>
          </a:p>
          <a:p>
            <a:pPr marL="45720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	- Create</a:t>
            </a:r>
          </a:p>
          <a:p>
            <a:pPr marL="45720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	-Read</a:t>
            </a:r>
          </a:p>
          <a:p>
            <a:pPr marL="45720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	-Update</a:t>
            </a:r>
          </a:p>
          <a:p>
            <a:pPr marL="45720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	-Delete</a:t>
            </a:r>
          </a:p>
          <a:p>
            <a:pPr marL="457200" lvl="0" indent="0">
              <a:spcBef>
                <a:spcPts val="10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457200" lvl="0" indent="0">
              <a:spcBef>
                <a:spcPts val="10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Project is divided on Phases I, II, III, IV where logic, testing, database, and GUI is added!   -&gt; Favorite Game: Marvel Rivals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A621A-C7D9-4D8E-9B75-EE321E5C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87" y="152824"/>
            <a:ext cx="2399178" cy="1099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DEB6C3-AC3E-43FC-B161-AD4D80497EAD}"/>
              </a:ext>
            </a:extLst>
          </p:cNvPr>
          <p:cNvSpPr txBox="1">
            <a:spLocks/>
          </p:cNvSpPr>
          <p:nvPr/>
        </p:nvSpPr>
        <p:spPr>
          <a:xfrm>
            <a:off x="913795" y="3916890"/>
            <a:ext cx="10353762" cy="19569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Google Shape;180;g3ac88e5a086_0_40">
            <a:extLst>
              <a:ext uri="{FF2B5EF4-FFF2-40B4-BE49-F238E27FC236}">
                <a16:creationId xmlns:a16="http://schemas.microsoft.com/office/drawing/2014/main" id="{1B473156-81B6-14C0-E595-C8A2023E32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236" y="3916891"/>
            <a:ext cx="2009150" cy="10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93;p4">
            <a:extLst>
              <a:ext uri="{FF2B5EF4-FFF2-40B4-BE49-F238E27FC236}">
                <a16:creationId xmlns:a16="http://schemas.microsoft.com/office/drawing/2014/main" id="{0E5D7F85-B354-7485-D1AE-8684886518B8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99" b="97701" l="9609" r="89680">
                        <a14:foregroundMark x1="60854" y1="2299" x2="60854" y2="2299"/>
                        <a14:foregroundMark x1="37722" y1="88506" x2="37722" y2="88506"/>
                        <a14:foregroundMark x1="49110" y1="86782" x2="35943" y2="86782"/>
                        <a14:foregroundMark x1="34875" y1="86207" x2="31317" y2="88506"/>
                        <a14:foregroundMark x1="35231" y1="86782" x2="20285" y2="96552"/>
                        <a14:foregroundMark x1="78292" y1="85057" x2="80783" y2="97701"/>
                        <a14:foregroundMark x1="45907" y1="56322" x2="45907" y2="56322"/>
                        <a14:foregroundMark x1="40214" y1="58046" x2="40214" y2="58046"/>
                        <a14:foregroundMark x1="70819" y1="82184" x2="70819" y2="82184"/>
                        <a14:foregroundMark x1="67260" y1="72989" x2="67972" y2="90230"/>
                        <a14:foregroundMark x1="83274" y1="95977" x2="87189" y2="97701"/>
                        <a14:foregroundMark x1="40925" y1="61494" x2="39858" y2="62069"/>
                        <a14:foregroundMark x1="38078" y1="58621" x2="38078" y2="58621"/>
                        <a14:backgroundMark x1="48399" y1="66092" x2="51957" y2="64943"/>
                        <a14:backgroundMark x1="76512" y1="24138" x2="77580" y2="40230"/>
                        <a14:backgroundMark x1="65836" y1="5172" x2="66904" y2="13793"/>
                        <a14:backgroundMark x1="51601" y1="3448" x2="51601" y2="34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7903" y="5368134"/>
            <a:ext cx="2640592" cy="148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82;g3ac88e5a086_0_40">
            <a:extLst>
              <a:ext uri="{FF2B5EF4-FFF2-40B4-BE49-F238E27FC236}">
                <a16:creationId xmlns:a16="http://schemas.microsoft.com/office/drawing/2014/main" id="{4DE63A20-C31B-9CC6-C345-7E5D176BD15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7158" y="3916878"/>
            <a:ext cx="1119129" cy="10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1;g3ac88e5a086_0_40">
            <a:extLst>
              <a:ext uri="{FF2B5EF4-FFF2-40B4-BE49-F238E27FC236}">
                <a16:creationId xmlns:a16="http://schemas.microsoft.com/office/drawing/2014/main" id="{CCBA942F-12CF-7D07-8BF1-8EBDD760A19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3387" y="3916890"/>
            <a:ext cx="2663764" cy="1099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475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A870-C9C0-FF89-EDCA-5FDD2923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Requirements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AA623-8119-1E76-2374-941A482DC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1" y="35259"/>
            <a:ext cx="2399178" cy="1099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DB518-5E97-3AA5-CC97-0E780386F500}"/>
              </a:ext>
            </a:extLst>
          </p:cNvPr>
          <p:cNvSpPr txBox="1"/>
          <p:nvPr/>
        </p:nvSpPr>
        <p:spPr>
          <a:xfrm>
            <a:off x="7504606" y="3018216"/>
            <a:ext cx="4687394" cy="333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Speed</a:t>
            </a: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Response within 5 seconds.</a:t>
            </a:r>
            <a:endParaRPr kumimoji="0" lang="en-US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run in &lt;256 MB of memory. </a:t>
            </a:r>
            <a:endParaRPr kumimoji="0" lang="en-US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support storage of &gt; 100 heroes </a:t>
            </a:r>
            <a:endParaRPr kumimoji="0" lang="en-US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Ease of Use</a:t>
            </a: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Training time &lt; 1 hour.</a:t>
            </a:r>
            <a:endParaRPr kumimoji="0" lang="en-US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Reliability:</a:t>
            </a: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Availability &gt; 80%</a:t>
            </a:r>
            <a:endParaRPr kumimoji="0" lang="en-US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Robustness: </a:t>
            </a: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recovers from crash within &lt; 2 minutes.</a:t>
            </a:r>
            <a:endParaRPr kumimoji="0" lang="en-US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Portability: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 11 64-bit / Java / SQLite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587DC-D871-1B73-1C4F-5F00E08F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294" y="1580050"/>
            <a:ext cx="2480260" cy="12158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950BDB-0C27-28B8-EBA2-2D1323C84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459" y="609600"/>
            <a:ext cx="638181" cy="6542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B536F4-E77E-69C4-D299-A0239F5FB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694" y="0"/>
            <a:ext cx="2719306" cy="1283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2337F-AB3B-6EA6-0510-ABE05B28DD22}"/>
              </a:ext>
            </a:extLst>
          </p:cNvPr>
          <p:cNvSpPr txBox="1"/>
          <p:nvPr/>
        </p:nvSpPr>
        <p:spPr>
          <a:xfrm>
            <a:off x="261042" y="2931130"/>
            <a:ext cx="65606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Hero Class Fields:</a:t>
            </a:r>
          </a:p>
          <a:p>
            <a:r>
              <a:rPr lang="en-US" b="1" dirty="0" err="1">
                <a:effectLst/>
                <a:highlight>
                  <a:srgbClr val="800000"/>
                </a:highlight>
              </a:rPr>
              <a:t>Identity_Hero_ID</a:t>
            </a:r>
            <a:r>
              <a:rPr lang="en-US" b="1" dirty="0">
                <a:effectLst/>
                <a:highlight>
                  <a:srgbClr val="800000"/>
                </a:highlight>
              </a:rPr>
              <a:t> </a:t>
            </a:r>
            <a:r>
              <a:rPr lang="en-US" dirty="0">
                <a:effectLst/>
              </a:rPr>
              <a:t>(integer)       e.g. 050</a:t>
            </a:r>
          </a:p>
          <a:p>
            <a:r>
              <a:rPr lang="en-US" b="1" dirty="0" err="1">
                <a:effectLst/>
                <a:highlight>
                  <a:srgbClr val="FF0000"/>
                </a:highlight>
              </a:rPr>
              <a:t>Hero_Name</a:t>
            </a:r>
            <a:r>
              <a:rPr lang="en-US" dirty="0">
                <a:effectLst/>
                <a:highlight>
                  <a:srgbClr val="FF0000"/>
                </a:highlight>
              </a:rPr>
              <a:t> </a:t>
            </a:r>
            <a:r>
              <a:rPr lang="en-US" dirty="0">
                <a:effectLst/>
              </a:rPr>
              <a:t>(string)                   </a:t>
            </a:r>
            <a:r>
              <a:rPr lang="en-US" dirty="0" err="1">
                <a:effectLst/>
              </a:rPr>
              <a:t>e.g</a:t>
            </a:r>
            <a:r>
              <a:rPr lang="en-US" dirty="0">
                <a:effectLst/>
              </a:rPr>
              <a:t> Invisible Woman</a:t>
            </a:r>
          </a:p>
          <a:p>
            <a:r>
              <a:rPr lang="en-US" b="1" dirty="0" err="1">
                <a:effectLst/>
                <a:highlight>
                  <a:srgbClr val="800000"/>
                </a:highlight>
              </a:rPr>
              <a:t>Health_Point</a:t>
            </a:r>
            <a:r>
              <a:rPr lang="en-US" b="1" dirty="0">
                <a:effectLst/>
                <a:highlight>
                  <a:srgbClr val="800000"/>
                </a:highlight>
              </a:rPr>
              <a:t> </a:t>
            </a:r>
            <a:r>
              <a:rPr lang="en-US" dirty="0">
                <a:effectLst/>
              </a:rPr>
              <a:t>(integer) 	      </a:t>
            </a:r>
            <a:r>
              <a:rPr lang="en-US" dirty="0" err="1">
                <a:effectLst/>
              </a:rPr>
              <a:t>e.g</a:t>
            </a:r>
            <a:r>
              <a:rPr lang="en-US" dirty="0">
                <a:effectLst/>
              </a:rPr>
              <a:t> 750 HP</a:t>
            </a:r>
          </a:p>
          <a:p>
            <a:r>
              <a:rPr lang="en-US" b="1" dirty="0" err="1">
                <a:effectLst/>
                <a:highlight>
                  <a:srgbClr val="FF0000"/>
                </a:highlight>
              </a:rPr>
              <a:t>Movement_Speed</a:t>
            </a:r>
            <a:r>
              <a:rPr lang="en-US" dirty="0">
                <a:effectLst/>
                <a:highlight>
                  <a:srgbClr val="FF0000"/>
                </a:highlight>
              </a:rPr>
              <a:t> </a:t>
            </a:r>
            <a:r>
              <a:rPr lang="en-US" dirty="0">
                <a:effectLst/>
              </a:rPr>
              <a:t>(integer):       </a:t>
            </a:r>
            <a:r>
              <a:rPr lang="en-US" dirty="0" err="1">
                <a:effectLst/>
              </a:rPr>
              <a:t>e.g</a:t>
            </a:r>
            <a:r>
              <a:rPr lang="en-US" dirty="0">
                <a:effectLst/>
              </a:rPr>
              <a:t> 8 m/s</a:t>
            </a:r>
          </a:p>
          <a:p>
            <a:r>
              <a:rPr lang="en-US" b="1" dirty="0" err="1">
                <a:effectLst/>
                <a:highlight>
                  <a:srgbClr val="800000"/>
                </a:highlight>
              </a:rPr>
              <a:t>Ult_Damage</a:t>
            </a:r>
            <a:r>
              <a:rPr lang="en-US" b="1" dirty="0">
                <a:effectLst/>
                <a:highlight>
                  <a:srgbClr val="800000"/>
                </a:highlight>
              </a:rPr>
              <a:t> </a:t>
            </a:r>
            <a:r>
              <a:rPr lang="en-US" dirty="0">
                <a:effectLst/>
              </a:rPr>
              <a:t>(integer)  	      </a:t>
            </a:r>
            <a:r>
              <a:rPr lang="en-US" dirty="0" err="1">
                <a:effectLst/>
              </a:rPr>
              <a:t>e.g</a:t>
            </a:r>
            <a:r>
              <a:rPr lang="en-US" dirty="0">
                <a:effectLst/>
              </a:rPr>
              <a:t> 150 </a:t>
            </a:r>
            <a:r>
              <a:rPr lang="en-US" dirty="0" err="1">
                <a:effectLst/>
              </a:rPr>
              <a:t>dps</a:t>
            </a:r>
            <a:endParaRPr lang="en-US" dirty="0">
              <a:effectLst/>
            </a:endParaRPr>
          </a:p>
          <a:p>
            <a:r>
              <a:rPr lang="en-US" b="1" dirty="0" err="1">
                <a:effectLst/>
                <a:highlight>
                  <a:srgbClr val="FF0000"/>
                </a:highlight>
              </a:rPr>
              <a:t>Hero_Role</a:t>
            </a:r>
            <a:r>
              <a:rPr lang="en-US" dirty="0">
                <a:effectLst/>
                <a:highlight>
                  <a:srgbClr val="FF0000"/>
                </a:highlight>
              </a:rPr>
              <a:t> </a:t>
            </a:r>
            <a:r>
              <a:rPr lang="en-US" dirty="0">
                <a:effectLst/>
              </a:rPr>
              <a:t>(string):                     </a:t>
            </a:r>
            <a:r>
              <a:rPr lang="en-US" dirty="0" err="1">
                <a:effectLst/>
              </a:rPr>
              <a:t>e.g</a:t>
            </a:r>
            <a:r>
              <a:rPr lang="en-US" sz="1200" dirty="0">
                <a:effectLst/>
              </a:rPr>
              <a:t> Duelist, Strategist, and Vanguard.</a:t>
            </a:r>
          </a:p>
          <a:p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Custom Method: </a:t>
            </a:r>
          </a:p>
          <a:p>
            <a:r>
              <a:rPr lang="en-US" b="1" dirty="0" err="1">
                <a:effectLst/>
                <a:highlight>
                  <a:srgbClr val="800000"/>
                </a:highlight>
              </a:rPr>
              <a:t>Win_Rate</a:t>
            </a:r>
            <a:r>
              <a:rPr lang="en-US" dirty="0">
                <a:effectLst/>
                <a:highlight>
                  <a:srgbClr val="800000"/>
                </a:highlight>
              </a:rPr>
              <a:t> </a:t>
            </a:r>
            <a:r>
              <a:rPr lang="en-US" dirty="0">
                <a:effectLst/>
              </a:rPr>
              <a:t>(double):   </a:t>
            </a:r>
            <a:r>
              <a:rPr lang="en-US" sz="1200" dirty="0">
                <a:effectLst/>
              </a:rPr>
              <a:t>Matches won /matches played * 100 e.g.  57.50% Magik</a:t>
            </a:r>
          </a:p>
        </p:txBody>
      </p:sp>
      <p:pic>
        <p:nvPicPr>
          <p:cNvPr id="9" name="Google Shape;171;p2">
            <a:extLst>
              <a:ext uri="{FF2B5EF4-FFF2-40B4-BE49-F238E27FC236}">
                <a16:creationId xmlns:a16="http://schemas.microsoft.com/office/drawing/2014/main" id="{C6745343-5AB4-485B-95D8-09B6C4FB9782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937576" y="1494443"/>
            <a:ext cx="2039338" cy="13870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B0C6B6AB-5F57-D336-892D-B193F0A82E54}"/>
              </a:ext>
            </a:extLst>
          </p:cNvPr>
          <p:cNvSpPr/>
          <p:nvPr/>
        </p:nvSpPr>
        <p:spPr>
          <a:xfrm>
            <a:off x="6821714" y="3033486"/>
            <a:ext cx="159657" cy="3566113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3BE9F3C-5DA4-AE78-2638-832E43D18E7E}"/>
              </a:ext>
            </a:extLst>
          </p:cNvPr>
          <p:cNvSpPr/>
          <p:nvPr/>
        </p:nvSpPr>
        <p:spPr>
          <a:xfrm>
            <a:off x="7163160" y="3018216"/>
            <a:ext cx="159657" cy="3566113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B3396B-354D-9971-EF35-C778FAAAD160}"/>
              </a:ext>
            </a:extLst>
          </p:cNvPr>
          <p:cNvSpPr txBox="1"/>
          <p:nvPr/>
        </p:nvSpPr>
        <p:spPr>
          <a:xfrm>
            <a:off x="261041" y="5925234"/>
            <a:ext cx="6560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800000"/>
                </a:highlight>
              </a:rPr>
              <a:t>CRUD Operations </a:t>
            </a:r>
          </a:p>
          <a:p>
            <a:r>
              <a:rPr lang="en-US" dirty="0">
                <a:effectLst/>
              </a:rPr>
              <a:t>Console based Logic + GUI + Database</a:t>
            </a:r>
          </a:p>
          <a:p>
            <a:r>
              <a:rPr lang="en-US" dirty="0"/>
              <a:t>Never crashing program, exit when user enter exit.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920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9029726A-24E1-AC71-1C79-23863834B11F}"/>
              </a:ext>
            </a:extLst>
          </p:cNvPr>
          <p:cNvSpPr/>
          <p:nvPr/>
        </p:nvSpPr>
        <p:spPr>
          <a:xfrm rot="19987000">
            <a:off x="8021481" y="4101871"/>
            <a:ext cx="1981200" cy="84585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76777AB2-1C69-5C1B-FCD8-CD66A36A8D62}"/>
              </a:ext>
            </a:extLst>
          </p:cNvPr>
          <p:cNvSpPr/>
          <p:nvPr/>
        </p:nvSpPr>
        <p:spPr>
          <a:xfrm rot="19987000">
            <a:off x="4831531" y="4144068"/>
            <a:ext cx="1981200" cy="84585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9E6F5D82-566A-EAA8-65FB-72B6D78D6C44}"/>
              </a:ext>
            </a:extLst>
          </p:cNvPr>
          <p:cNvSpPr/>
          <p:nvPr/>
        </p:nvSpPr>
        <p:spPr>
          <a:xfrm rot="19987000">
            <a:off x="1920240" y="4090734"/>
            <a:ext cx="1981200" cy="84585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6528849-3DAD-40D6-AEE5-95F9CD07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52266"/>
            <a:ext cx="5257800" cy="1027797"/>
          </a:xfrm>
        </p:spPr>
        <p:txBody>
          <a:bodyPr>
            <a:normAutofit fontScale="90000"/>
          </a:bodyPr>
          <a:lstStyle/>
          <a:p>
            <a:r>
              <a:rPr lang="en-US" dirty="0"/>
              <a:t>3. Implementation Plan 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031055-40EF-491B-A919-BBC9A5A79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9" y="1080063"/>
            <a:ext cx="4521200" cy="1732609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Architecture pattern: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Layered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scale up on course structure; Phase 3/GUI &amp; Phase 4/Database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Table model GUI; DB Connection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033A0-6C73-4601-8AD7-2CBFE5CD3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404" y="268010"/>
            <a:ext cx="6414643" cy="302577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E7742BC-1EC9-4C7C-AE2E-4B9445813AC8}"/>
              </a:ext>
            </a:extLst>
          </p:cNvPr>
          <p:cNvSpPr txBox="1">
            <a:spLocks/>
          </p:cNvSpPr>
          <p:nvPr/>
        </p:nvSpPr>
        <p:spPr>
          <a:xfrm>
            <a:off x="5467350" y="3345710"/>
            <a:ext cx="6638926" cy="3428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EECE1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EEECE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Software Engineering  third edition Ian Sommerville Page 178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1176F3-1B1C-42DF-9012-9F1F4BDF925D}"/>
              </a:ext>
            </a:extLst>
          </p:cNvPr>
          <p:cNvSpPr txBox="1"/>
          <p:nvPr/>
        </p:nvSpPr>
        <p:spPr>
          <a:xfrm>
            <a:off x="560069" y="3616036"/>
            <a:ext cx="4521200" cy="4001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marL="72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EECE1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E84C22">
                    <a:lumMod val="5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DMS will be generated as following: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65CB6-F365-4D1E-9857-07D9BCECFE8D}"/>
              </a:ext>
            </a:extLst>
          </p:cNvPr>
          <p:cNvSpPr txBox="1"/>
          <p:nvPr/>
        </p:nvSpPr>
        <p:spPr>
          <a:xfrm>
            <a:off x="121920" y="4566997"/>
            <a:ext cx="2712720" cy="147732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sto MT" panose="02040603050505030304"/>
              </a:rPr>
              <a:t>CONSOLE &amp; GUI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MarvelRivalsApp (main)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NavigationMenu Start()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DisplayNavigation()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95933E-38E8-4DC8-B465-841B8C63287F}"/>
              </a:ext>
            </a:extLst>
          </p:cNvPr>
          <p:cNvSpPr txBox="1"/>
          <p:nvPr/>
        </p:nvSpPr>
        <p:spPr>
          <a:xfrm>
            <a:off x="8915773" y="4566997"/>
            <a:ext cx="2962276" cy="20313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SYSTEM SUPPORT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Phase 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white"/>
                </a:solidFill>
                <a:latin typeface="Calisto MT" panose="02040603050505030304"/>
              </a:rPr>
              <a:t>Jdbc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HeroRepository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for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GUI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Phase 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SQLLiteHeroRepository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4900EE-9155-406D-A627-240BC0F33269}"/>
              </a:ext>
            </a:extLst>
          </p:cNvPr>
          <p:cNvSpPr txBox="1"/>
          <p:nvPr/>
        </p:nvSpPr>
        <p:spPr>
          <a:xfrm>
            <a:off x="3082663" y="4566997"/>
            <a:ext cx="2472741" cy="147732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USER INTERFACE MGNT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Phase 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No authentication yet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EA2396-52A4-4DF5-880A-45DC7B7DAC75}"/>
              </a:ext>
            </a:extLst>
          </p:cNvPr>
          <p:cNvSpPr txBox="1"/>
          <p:nvPr/>
        </p:nvSpPr>
        <p:spPr>
          <a:xfrm>
            <a:off x="5803427" y="4566997"/>
            <a:ext cx="2864323" cy="175432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CORE BUSINESS LOGIC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HeroFunctionalities: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add, getHero, update, remove, list, topWinRate, importFrom</a:t>
            </a:r>
          </a:p>
        </p:txBody>
      </p:sp>
      <p:pic>
        <p:nvPicPr>
          <p:cNvPr id="2" name="Google Shape;192;p4">
            <a:extLst>
              <a:ext uri="{FF2B5EF4-FFF2-40B4-BE49-F238E27FC236}">
                <a16:creationId xmlns:a16="http://schemas.microsoft.com/office/drawing/2014/main" id="{2081366B-189E-22E5-9B06-183632F552D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3" b="98438" l="10000" r="91429">
                        <a14:foregroundMark x1="27619" y1="6641" x2="27619" y2="6641"/>
                        <a14:foregroundMark x1="56190" y1="7031" x2="56190" y2="7031"/>
                        <a14:foregroundMark x1="28095" y1="1563" x2="28095" y2="1563"/>
                        <a14:foregroundMark x1="60952" y1="92188" x2="60952" y2="92188"/>
                        <a14:foregroundMark x1="41429" y1="94531" x2="41429" y2="94531"/>
                        <a14:foregroundMark x1="60476" y1="97266" x2="60476" y2="97266"/>
                        <a14:foregroundMark x1="38571" y1="98438" x2="38571" y2="98438"/>
                        <a14:foregroundMark x1="91429" y1="91797" x2="91429" y2="91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7869" y="514432"/>
            <a:ext cx="1587500" cy="2133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03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09B9F854-6DC0-43B9-95F3-0BA76411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891" y="70976"/>
            <a:ext cx="10397566" cy="1325563"/>
          </a:xfrm>
        </p:spPr>
        <p:txBody>
          <a:bodyPr/>
          <a:lstStyle/>
          <a:p>
            <a:r>
              <a:rPr lang="en-US" dirty="0"/>
              <a:t>Hero Class + Database Connection + Logic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6D68D5C-6326-49D9-A8BF-0EEDD1E7B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5811"/>
            <a:ext cx="10515600" cy="77946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https://lucid.app/lucidchart/18e515b2-9180-480a-88ba-ca03a5577c65/edit?viewport_loc=2054%2C-917%2C3134%2C1109%2C0_0&amp;invitationId=inv_004111e4-c397-44a1-9532-7ea265477788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389BBE-A492-4CE5-BA0F-10E614872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0" y="1373111"/>
            <a:ext cx="11107700" cy="4344006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1D4430-3493-EAFE-949C-0B144D392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89" y="184246"/>
            <a:ext cx="2399178" cy="1099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289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613A-E293-4C30-B1C4-D5C71AB6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704"/>
            <a:ext cx="7073153" cy="970450"/>
          </a:xfrm>
        </p:spPr>
        <p:txBody>
          <a:bodyPr/>
          <a:lstStyle/>
          <a:p>
            <a:r>
              <a:rPr lang="en-US" dirty="0"/>
              <a:t>4. Testing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70B2AE-3936-42E1-8C02-85507F2BF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260173"/>
              </p:ext>
            </p:extLst>
          </p:nvPr>
        </p:nvGraphicFramePr>
        <p:xfrm>
          <a:off x="209550" y="-172016"/>
          <a:ext cx="12161744" cy="7772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EE3145-FD73-4CAC-8308-1E346CB9D4E2}"/>
              </a:ext>
            </a:extLst>
          </p:cNvPr>
          <p:cNvSpPr txBox="1"/>
          <p:nvPr/>
        </p:nvSpPr>
        <p:spPr>
          <a:xfrm>
            <a:off x="209550" y="5085968"/>
            <a:ext cx="62007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Canva: </a:t>
            </a:r>
            <a:r>
              <a:rPr lang="en-US" dirty="0">
                <a:hlinkClick r:id="rId7"/>
              </a:rPr>
              <a:t>https://www.canva.com/design/DAG07aTaRiE/BeaOak-9wV0z5ZcLjhoKgw/edit?utm_content=DAG07aTaRiE&amp;utm_campaign=designshare&amp;utm_medium=link2&amp;utm_source=sharebutton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9462B-8F80-4750-8087-1BED1B34A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6287" y="152824"/>
            <a:ext cx="2399178" cy="1099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D30BB-4889-96E9-4E36-19EF1A1310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22" b="97205" l="9732" r="89933">
                        <a14:foregroundMark x1="44966" y1="8696" x2="44966" y2="8696"/>
                        <a14:foregroundMark x1="47315" y1="6522" x2="47315" y2="6522"/>
                        <a14:foregroundMark x1="45973" y1="6522" x2="45973" y2="6522"/>
                        <a14:foregroundMark x1="42953" y1="6832" x2="42953" y2="6832"/>
                        <a14:foregroundMark x1="49329" y1="6522" x2="51342" y2="9627"/>
                        <a14:foregroundMark x1="80201" y1="91304" x2="82215" y2="86957"/>
                        <a14:foregroundMark x1="79195" y1="94099" x2="82550" y2="96273"/>
                        <a14:foregroundMark x1="24497" y1="97205" x2="26174" y2="94410"/>
                        <a14:foregroundMark x1="34564" y1="91615" x2="35235" y2="906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0825" y="4953424"/>
            <a:ext cx="1781175" cy="190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8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D108BE-7256-A10D-7F6B-BBD4F8547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17" b="96942" l="10000" r="90000">
                        <a14:foregroundMark x1="40000" y1="13849" x2="49074" y2="4856"/>
                        <a14:foregroundMark x1="21481" y1="16906" x2="29444" y2="8633"/>
                        <a14:foregroundMark x1="29444" y1="8633" x2="28889" y2="4856"/>
                        <a14:foregroundMark x1="64630" y1="95504" x2="62778" y2="92446"/>
                        <a14:foregroundMark x1="28704" y1="96223" x2="33148" y2="94604"/>
                        <a14:foregroundMark x1="52037" y1="96942" x2="56481" y2="969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7893" y="1969330"/>
            <a:ext cx="2074107" cy="2135562"/>
          </a:xfrm>
          <a:prstGeom prst="rect">
            <a:avLst/>
          </a:prstGeom>
        </p:spPr>
      </p:pic>
      <p:sp>
        <p:nvSpPr>
          <p:cNvPr id="210" name="Google Shape;210;g3ac88e5a086_0_6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4505930" cy="97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Deployment</a:t>
            </a:r>
            <a:endParaRPr dirty="0"/>
          </a:p>
        </p:txBody>
      </p:sp>
      <p:sp>
        <p:nvSpPr>
          <p:cNvPr id="211" name="Google Shape;211;g3ac88e5a086_0_6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6353780" cy="405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dirty="0"/>
              <a:t>- Using a JAR executable</a:t>
            </a:r>
            <a:r>
              <a:rPr lang="ja-JP" altLang="en-US" dirty="0"/>
              <a:t> </a:t>
            </a:r>
            <a:r>
              <a:rPr lang="en-US" altLang="ja-JP" dirty="0"/>
              <a:t>-</a:t>
            </a:r>
            <a:r>
              <a:rPr lang="ja-JP" altLang="en-US" dirty="0"/>
              <a:t> </a:t>
            </a:r>
            <a:r>
              <a:rPr lang="en-US" altLang="ja-JP" dirty="0"/>
              <a:t>&gt;</a:t>
            </a:r>
            <a:r>
              <a:rPr lang="ja-JP" altLang="en-US" dirty="0"/>
              <a:t> </a:t>
            </a:r>
            <a:r>
              <a:rPr lang="en-US" altLang="ja-JP" dirty="0"/>
              <a:t>Build</a:t>
            </a:r>
            <a:r>
              <a:rPr lang="ja-JP" altLang="en-US" dirty="0"/>
              <a:t> </a:t>
            </a:r>
            <a:r>
              <a:rPr lang="en-US" altLang="ja-JP" dirty="0"/>
              <a:t>Artifacts</a:t>
            </a:r>
            <a:r>
              <a:rPr lang="ja-JP" altLang="en-US" dirty="0"/>
              <a:t> </a:t>
            </a:r>
            <a:r>
              <a:rPr lang="en-US" altLang="ja-JP" dirty="0"/>
              <a:t>JAR </a:t>
            </a: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lang="en-US" altLang="ja-JP" dirty="0"/>
          </a:p>
          <a:p>
            <a:pPr marL="0" lvl="0" indent="0">
              <a:spcBef>
                <a:spcPts val="360"/>
              </a:spcBef>
              <a:buNone/>
            </a:pPr>
            <a:r>
              <a:rPr lang="en-US" dirty="0"/>
              <a:t>- Tested JAR on my Laptop and PC before submitting assignment to make sure app opens.  </a:t>
            </a: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dirty="0"/>
              <a:t>- Including .class files and required package </a:t>
            </a: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dirty="0"/>
              <a:t>			- When executing JAR we run command:</a:t>
            </a: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dirty="0"/>
              <a:t>				 </a:t>
            </a:r>
            <a:r>
              <a:rPr lang="en-US" i="1" dirty="0"/>
              <a:t>java –jar MarvelRivalsDMS.jar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04DE3-D76E-04DA-5820-BDA7F551B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38" b="95431" l="5514" r="94236">
                        <a14:foregroundMark x1="76692" y1="18528" x2="20802" y2="7868"/>
                        <a14:foregroundMark x1="20802" y1="7868" x2="3509" y2="38325"/>
                        <a14:foregroundMark x1="3509" y1="38325" x2="7769" y2="90355"/>
                        <a14:foregroundMark x1="7769" y1="90355" x2="19799" y2="95178"/>
                        <a14:foregroundMark x1="19799" y1="95178" x2="58145" y2="95431"/>
                        <a14:foregroundMark x1="58145" y1="95431" x2="90977" y2="92386"/>
                        <a14:foregroundMark x1="90977" y1="92386" x2="81955" y2="28934"/>
                        <a14:foregroundMark x1="81955" y1="28934" x2="80702" y2="25635"/>
                        <a14:foregroundMark x1="73684" y1="18528" x2="84211" y2="39594"/>
                        <a14:foregroundMark x1="86717" y1="33249" x2="91228" y2="52792"/>
                        <a14:foregroundMark x1="90977" y1="44924" x2="90977" y2="64467"/>
                        <a14:foregroundMark x1="87469" y1="50000" x2="89223" y2="71574"/>
                        <a14:foregroundMark x1="94486" y1="48477" x2="91980" y2="68528"/>
                        <a14:foregroundMark x1="88722" y1="61421" x2="74185" y2="77411"/>
                        <a14:foregroundMark x1="74185" y1="77411" x2="71178" y2="79188"/>
                        <a14:foregroundMark x1="70175" y1="48223" x2="61654" y2="65482"/>
                        <a14:foregroundMark x1="52882" y1="29442" x2="46115" y2="51777"/>
                        <a14:foregroundMark x1="41855" y1="24873" x2="35589" y2="47716"/>
                        <a14:foregroundMark x1="24060" y1="21066" x2="17794" y2="41878"/>
                        <a14:foregroundMark x1="12531" y1="25635" x2="9774" y2="44162"/>
                        <a14:foregroundMark x1="9774" y1="23350" x2="12531" y2="60152"/>
                        <a14:foregroundMark x1="12531" y1="48985" x2="12281" y2="68274"/>
                        <a14:foregroundMark x1="12281" y1="48223" x2="10526" y2="63198"/>
                        <a14:foregroundMark x1="10276" y1="45178" x2="9023" y2="62690"/>
                        <a14:foregroundMark x1="8271" y1="51015" x2="6516" y2="61168"/>
                        <a14:foregroundMark x1="7018" y1="45178" x2="7268" y2="58376"/>
                        <a14:foregroundMark x1="7268" y1="58376" x2="7268" y2="58122"/>
                        <a14:foregroundMark x1="7268" y1="35787" x2="6015" y2="48985"/>
                        <a14:foregroundMark x1="8772" y1="44162" x2="15288" y2="60914"/>
                        <a14:foregroundMark x1="15288" y1="60914" x2="18296" y2="58376"/>
                        <a14:foregroundMark x1="28070" y1="39340" x2="31328" y2="61929"/>
                        <a14:foregroundMark x1="33835" y1="46447" x2="38095" y2="59137"/>
                        <a14:foregroundMark x1="42105" y1="41371" x2="44361" y2="66497"/>
                        <a14:foregroundMark x1="45614" y1="54061" x2="46115" y2="69543"/>
                        <a14:foregroundMark x1="49373" y1="55330" x2="54637" y2="72843"/>
                        <a14:foregroundMark x1="62907" y1="50761" x2="66917" y2="68782"/>
                        <a14:foregroundMark x1="71930" y1="43401" x2="75689" y2="68274"/>
                        <a14:foregroundMark x1="76190" y1="46954" x2="80451" y2="67513"/>
                        <a14:foregroundMark x1="77945" y1="47716" x2="74937" y2="71320"/>
                        <a14:foregroundMark x1="75940" y1="72843" x2="63158" y2="74112"/>
                        <a14:foregroundMark x1="43358" y1="76650" x2="32080" y2="76396"/>
                        <a14:foregroundMark x1="41103" y1="78426" x2="41855" y2="78680"/>
                        <a14:foregroundMark x1="47368" y1="86041" x2="47368" y2="86041"/>
                        <a14:foregroundMark x1="51378" y1="84518" x2="51378" y2="84518"/>
                        <a14:foregroundMark x1="58396" y1="83756" x2="31830" y2="79949"/>
                        <a14:foregroundMark x1="31830" y1="79949" x2="10276" y2="49492"/>
                        <a14:foregroundMark x1="10276" y1="49492" x2="9273" y2="25635"/>
                        <a14:foregroundMark x1="9273" y1="25635" x2="16792" y2="12437"/>
                        <a14:foregroundMark x1="16792" y1="12437" x2="45113" y2="5838"/>
                        <a14:foregroundMark x1="45113" y1="5838" x2="64160" y2="12183"/>
                        <a14:foregroundMark x1="72431" y1="16244" x2="81454" y2="27411"/>
                        <a14:foregroundMark x1="86967" y1="32234" x2="92481" y2="39848"/>
                        <a14:foregroundMark x1="85714" y1="30711" x2="78697" y2="22589"/>
                        <a14:foregroundMark x1="77444" y1="18782" x2="59649" y2="7868"/>
                        <a14:foregroundMark x1="63158" y1="9645" x2="79198" y2="20051"/>
                        <a14:foregroundMark x1="79198" y1="20051" x2="82957" y2="24873"/>
                        <a14:foregroundMark x1="62907" y1="18274" x2="68170" y2="42132"/>
                        <a14:foregroundMark x1="62657" y1="23604" x2="63910" y2="51269"/>
                        <a14:foregroundMark x1="49373" y1="19036" x2="45865" y2="44924"/>
                        <a14:foregroundMark x1="58647" y1="20558" x2="60902" y2="50761"/>
                        <a14:foregroundMark x1="54386" y1="20812" x2="56892" y2="37310"/>
                        <a14:foregroundMark x1="42105" y1="14975" x2="40100" y2="37563"/>
                        <a14:foregroundMark x1="30827" y1="16244" x2="30576" y2="36041"/>
                        <a14:foregroundMark x1="29323" y1="24873" x2="34586" y2="44924"/>
                        <a14:foregroundMark x1="26817" y1="45939" x2="29073" y2="60152"/>
                        <a14:foregroundMark x1="22055" y1="44162" x2="28571" y2="62437"/>
                        <a14:foregroundMark x1="28571" y1="62437" x2="40852" y2="77157"/>
                        <a14:foregroundMark x1="42857" y1="72589" x2="55138" y2="77919"/>
                        <a14:foregroundMark x1="50877" y1="75635" x2="57143" y2="77665"/>
                        <a14:foregroundMark x1="56140" y1="84772" x2="58145" y2="84518"/>
                        <a14:foregroundMark x1="49373" y1="88325" x2="61654" y2="84772"/>
                        <a14:foregroundMark x1="55138" y1="82487" x2="72180" y2="75888"/>
                        <a14:foregroundMark x1="71429" y1="84264" x2="79449" y2="76650"/>
                        <a14:foregroundMark x1="76441" y1="94162" x2="82206" y2="92640"/>
                        <a14:foregroundMark x1="77694" y1="95431" x2="61404" y2="95431"/>
                        <a14:foregroundMark x1="27068" y1="87563" x2="25313" y2="80711"/>
                        <a14:foregroundMark x1="43609" y1="87817" x2="30326" y2="86802"/>
                        <a14:foregroundMark x1="53383" y1="86548" x2="36090" y2="85533"/>
                        <a14:foregroundMark x1="60401" y1="87563" x2="39098" y2="88579"/>
                        <a14:foregroundMark x1="53383" y1="90355" x2="38346" y2="90102"/>
                        <a14:foregroundMark x1="60652" y1="90102" x2="43358" y2="89086"/>
                        <a14:foregroundMark x1="69173" y1="89086" x2="30827" y2="87056"/>
                        <a14:foregroundMark x1="40100" y1="89594" x2="39098" y2="89848"/>
                        <a14:foregroundMark x1="51629" y1="90355" x2="37093" y2="87817"/>
                        <a14:foregroundMark x1="46366" y1="89086" x2="44361" y2="90863"/>
                        <a14:foregroundMark x1="43860" y1="91371" x2="36090" y2="89340"/>
                        <a14:foregroundMark x1="42857" y1="89848" x2="33835" y2="90609"/>
                        <a14:foregroundMark x1="35088" y1="89594" x2="44110" y2="91371"/>
                        <a14:foregroundMark x1="36341" y1="91624" x2="47118" y2="92132"/>
                        <a14:foregroundMark x1="24561" y1="79442" x2="26316" y2="81980"/>
                        <a14:foregroundMark x1="13784" y1="70305" x2="16541" y2="81218"/>
                        <a14:foregroundMark x1="12531" y1="74873" x2="23058" y2="82741"/>
                        <a14:foregroundMark x1="15038" y1="12944" x2="10276" y2="22589"/>
                        <a14:foregroundMark x1="52882" y1="30457" x2="53634" y2="46954"/>
                        <a14:foregroundMark x1="7018" y1="25635" x2="11028" y2="15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2558" y="229415"/>
            <a:ext cx="1611126" cy="1590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F9F1D-1C69-190B-D684-DB3B3B030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720" y="4011364"/>
            <a:ext cx="4759485" cy="2570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459AD-FF57-B62C-D68D-CFFA5A35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225" y="1908256"/>
            <a:ext cx="2983668" cy="1688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72E17-ADA5-F289-EA61-943522CAD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71" b="98315" l="9716" r="96114">
                        <a14:foregroundMark x1="52765" y1="5805" x2="53961" y2="11423"/>
                        <a14:foregroundMark x1="52616" y1="3371" x2="54709" y2="3371"/>
                        <a14:foregroundMark x1="88640" y1="18165" x2="91330" y2="36142"/>
                        <a14:foregroundMark x1="85949" y1="43446" x2="81913" y2="61610"/>
                        <a14:foregroundMark x1="78625" y1="42509" x2="73393" y2="77903"/>
                        <a14:foregroundMark x1="74290" y1="53184" x2="78326" y2="97378"/>
                        <a14:foregroundMark x1="58146" y1="68539" x2="62930" y2="92884"/>
                        <a14:foregroundMark x1="24514" y1="98315" x2="24514" y2="98315"/>
                        <a14:foregroundMark x1="35426" y1="98127" x2="35426" y2="98127"/>
                        <a14:foregroundMark x1="96114" y1="29963" x2="95217" y2="25843"/>
                        <a14:foregroundMark x1="44245" y1="91573" x2="48729" y2="76217"/>
                        <a14:foregroundMark x1="89387" y1="5056" x2="89387" y2="5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12111" y="4480094"/>
            <a:ext cx="2979061" cy="23779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c88e5a086_0_68"/>
          <p:cNvSpPr txBox="1">
            <a:spLocks noGrp="1"/>
          </p:cNvSpPr>
          <p:nvPr>
            <p:ph type="title"/>
          </p:nvPr>
        </p:nvSpPr>
        <p:spPr>
          <a:xfrm>
            <a:off x="551845" y="384972"/>
            <a:ext cx="3869907" cy="97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Phases I &amp; II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A539F-5F4F-62A2-63C2-7F5F7C524CAC}"/>
              </a:ext>
            </a:extLst>
          </p:cNvPr>
          <p:cNvSpPr txBox="1"/>
          <p:nvPr/>
        </p:nvSpPr>
        <p:spPr>
          <a:xfrm>
            <a:off x="346296" y="1681421"/>
            <a:ext cx="609750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Phase 1: Logic and Data Validation </a:t>
            </a:r>
          </a:p>
          <a:p>
            <a:r>
              <a:rPr lang="en-US" dirty="0"/>
              <a:t>- CRUD Operations; 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 can: Create Marvel Rivals Hero, Remove Heroes by ID, Update Hero’s Data, and Display Hero Data </a:t>
            </a:r>
          </a:p>
          <a:p>
            <a:pPr marL="285750" indent="-285750">
              <a:buFontTx/>
              <a:buChar char="-"/>
            </a:pPr>
            <a:r>
              <a:rPr lang="en-US" dirty="0"/>
              <a:t>Custom Method: PDF Report creation</a:t>
            </a:r>
          </a:p>
          <a:p>
            <a:endParaRPr lang="en-US" b="1" dirty="0">
              <a:effectLst/>
            </a:endParaRPr>
          </a:p>
          <a:p>
            <a:r>
              <a:rPr lang="en-US" b="1" dirty="0">
                <a:hlinkClick r:id="rId3"/>
              </a:rPr>
              <a:t>https://github.com/kenjisan624/COP-3330C-Module-7-Phase1</a:t>
            </a:r>
            <a:endParaRPr lang="en-US" b="1" dirty="0"/>
          </a:p>
          <a:p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&amp; Phase 2: Testing: </a:t>
            </a:r>
            <a:endParaRPr lang="en-US" dirty="0">
              <a:effectLst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Used sample .csv + .txt with +42 heroes' data. 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</a:rPr>
              <a:t>Temporarily In-memory Java Object (List&lt;Hero&gt;) while the program runs and Text file - CSV file</a:t>
            </a:r>
          </a:p>
          <a:p>
            <a:pPr marL="36900" indent="0">
              <a:buNone/>
            </a:pPr>
            <a:endParaRPr lang="en-US" dirty="0">
              <a:effectLst/>
            </a:endParaRPr>
          </a:p>
          <a:p>
            <a:pPr marL="36900"/>
            <a:r>
              <a:rPr lang="en-US" b="1" dirty="0">
                <a:hlinkClick r:id="rId4"/>
              </a:rPr>
              <a:t>https://github.com/kenjisan624/COP-3330C-Module-8-Phase2-Public</a:t>
            </a:r>
            <a:endParaRPr lang="en-US" b="1" dirty="0"/>
          </a:p>
          <a:p>
            <a:pPr marL="36900" indent="0">
              <a:buNone/>
            </a:pPr>
            <a:endParaRPr lang="en-US" dirty="0"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EA7BC3-30F6-B0C8-EAE6-284643523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804" y="1206261"/>
            <a:ext cx="4176637" cy="263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ED8E0-B998-41CA-99AE-E85DA0A864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760" t="27419" r="38724" b="7513"/>
          <a:stretch>
            <a:fillRect/>
          </a:stretch>
        </p:blipFill>
        <p:spPr>
          <a:xfrm>
            <a:off x="4540587" y="64776"/>
            <a:ext cx="2438401" cy="11414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6C3D47-F8D9-823D-E59D-84F61DD88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-120903"/>
            <a:ext cx="14763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B80C53-7215-CDB6-80A2-37213A5D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804" y="3952840"/>
            <a:ext cx="4175010" cy="252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80F883-8D53-6648-25E8-B6127E2CDD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00" b="97600" l="9476" r="97177">
                        <a14:foregroundMark x1="60484" y1="46400" x2="26815" y2="68400"/>
                        <a14:foregroundMark x1="71573" y1="70000" x2="46976" y2="87200"/>
                        <a14:foregroundMark x1="75806" y1="76000" x2="55847" y2="88000"/>
                        <a14:foregroundMark x1="87702" y1="69600" x2="80847" y2="86000"/>
                        <a14:foregroundMark x1="75202" y1="54400" x2="88710" y2="64800"/>
                        <a14:foregroundMark x1="88710" y1="64800" x2="94556" y2="85600"/>
                        <a14:foregroundMark x1="94556" y1="85600" x2="93750" y2="87200"/>
                        <a14:foregroundMark x1="94355" y1="76400" x2="90121" y2="90400"/>
                        <a14:foregroundMark x1="95565" y1="72400" x2="96169" y2="89200"/>
                        <a14:foregroundMark x1="84476" y1="57600" x2="37702" y2="27200"/>
                        <a14:foregroundMark x1="37702" y1="27200" x2="36492" y2="22000"/>
                        <a14:foregroundMark x1="43952" y1="8400" x2="46573" y2="21600"/>
                        <a14:foregroundMark x1="46169" y1="5200" x2="49597" y2="13600"/>
                        <a14:foregroundMark x1="43347" y1="7600" x2="48589" y2="8800"/>
                        <a14:foregroundMark x1="29637" y1="87600" x2="32460" y2="87600"/>
                        <a14:foregroundMark x1="29234" y1="90400" x2="42339" y2="90400"/>
                        <a14:foregroundMark x1="32460" y1="97600" x2="51411" y2="93600"/>
                        <a14:foregroundMark x1="30645" y1="64400" x2="35081" y2="60000"/>
                        <a14:foregroundMark x1="28024" y1="55600" x2="29234" y2="52800"/>
                        <a14:foregroundMark x1="27218" y1="49200" x2="36694" y2="46000"/>
                        <a14:foregroundMark x1="70161" y1="43200" x2="76411" y2="52400"/>
                        <a14:foregroundMark x1="75202" y1="43600" x2="81653" y2="46800"/>
                        <a14:foregroundMark x1="84274" y1="47200" x2="94556" y2="58000"/>
                        <a14:foregroundMark x1="94556" y1="58000" x2="96371" y2="64800"/>
                        <a14:foregroundMark x1="95363" y1="66400" x2="97177" y2="89600"/>
                        <a14:foregroundMark x1="97177" y1="89600" x2="96573" y2="92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6482" y="5212934"/>
            <a:ext cx="3245518" cy="163584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1_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773</Words>
  <Application>Microsoft Office PowerPoint</Application>
  <PresentationFormat>Widescreen</PresentationFormat>
  <Paragraphs>121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Lustria</vt:lpstr>
      <vt:lpstr>Aptos</vt:lpstr>
      <vt:lpstr>Arial</vt:lpstr>
      <vt:lpstr>Calibri</vt:lpstr>
      <vt:lpstr>Calisto MT</vt:lpstr>
      <vt:lpstr>Grandview</vt:lpstr>
      <vt:lpstr>Wingdings 2</vt:lpstr>
      <vt:lpstr>Slate</vt:lpstr>
      <vt:lpstr>1_Slate</vt:lpstr>
      <vt:lpstr>Marvel Rivals Data Management System Final Project</vt:lpstr>
      <vt:lpstr>Table of Content</vt:lpstr>
      <vt:lpstr>1. Introduction </vt:lpstr>
      <vt:lpstr>2. Requirements </vt:lpstr>
      <vt:lpstr>3. Implementation Plan  </vt:lpstr>
      <vt:lpstr>Hero Class + Database Connection + Logic</vt:lpstr>
      <vt:lpstr>4. Testing</vt:lpstr>
      <vt:lpstr>5. Deployment</vt:lpstr>
      <vt:lpstr>6. Phases I &amp; II </vt:lpstr>
      <vt:lpstr>Phase III &amp; IV</vt:lpstr>
      <vt:lpstr>7. Demonstration</vt:lpstr>
      <vt:lpstr>8. Conclusion &amp; 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Marvel Rivals Hero Data Management System – Testing Plan Design Slides</dc:title>
  <dc:creator>Kenji Coronado Nakanishi</dc:creator>
  <cp:lastModifiedBy>kenji Nakanishi</cp:lastModifiedBy>
  <cp:revision>21</cp:revision>
  <dcterms:created xsi:type="dcterms:W3CDTF">2025-10-05T12:58:35Z</dcterms:created>
  <dcterms:modified xsi:type="dcterms:W3CDTF">2025-12-04T06:50:19Z</dcterms:modified>
</cp:coreProperties>
</file>